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63" r:id="rId2"/>
    <p:sldId id="265" r:id="rId3"/>
    <p:sldId id="257" r:id="rId4"/>
    <p:sldId id="258" r:id="rId5"/>
    <p:sldId id="259" r:id="rId6"/>
    <p:sldId id="260" r:id="rId7"/>
    <p:sldId id="269" r:id="rId8"/>
    <p:sldId id="267" r:id="rId9"/>
    <p:sldId id="268" r:id="rId10"/>
    <p:sldId id="261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003232" cy="83549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«</a:t>
            </a:r>
            <a:r>
              <a:rPr lang="ru-RU" sz="3600" dirty="0" err="1" smtClean="0"/>
              <a:t>Кирило</a:t>
            </a:r>
            <a:r>
              <a:rPr lang="ru-RU" sz="3600" dirty="0" smtClean="0"/>
              <a:t>-Мефодиевские чтения»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8229600" cy="4709160"/>
          </a:xfrm>
        </p:spPr>
        <p:txBody>
          <a:bodyPr>
            <a:normAutofit fontScale="92500" lnSpcReduction="10000"/>
          </a:bodyPr>
          <a:lstStyle/>
          <a:p>
            <a:r>
              <a:rPr lang="ru-RU" sz="4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Александра Невского.</a:t>
            </a:r>
          </a:p>
          <a:p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</a:t>
            </a:r>
          </a:p>
          <a:p>
            <a:endParaRPr lang="ru-RU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</a:t>
            </a:r>
          </a:p>
          <a:p>
            <a:endParaRPr lang="ru-RU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Николаев Матвей </a:t>
            </a:r>
          </a:p>
          <a:p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ученик Воскресной школы</a:t>
            </a:r>
            <a:endParaRPr lang="ru-RU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Храма им. Александра Невского       </a:t>
            </a:r>
          </a:p>
          <a:p>
            <a:r>
              <a:rPr lang="ru-RU" dirty="0" smtClean="0"/>
              <a:t>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953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3600" dirty="0"/>
              <a:t>В итоге мы видим, что в условиях страшных испытаний, </a:t>
            </a:r>
            <a:r>
              <a:rPr lang="ru-RU" sz="3600" dirty="0" smtClean="0"/>
              <a:t>Александр Невский </a:t>
            </a:r>
            <a:r>
              <a:rPr lang="ru-RU" sz="3600" dirty="0"/>
              <a:t>сделал мудрый выбор, не приняв помощь от папы Римского, что спасло русскую культуру от уничтожения ее национальной идентичности и духовной смерти. </a:t>
            </a:r>
          </a:p>
        </p:txBody>
      </p:sp>
    </p:spTree>
    <p:extLst>
      <p:ext uri="{BB962C8B-B14F-4D97-AF65-F5344CB8AC3E}">
        <p14:creationId xmlns:p14="http://schemas.microsoft.com/office/powerpoint/2010/main" val="164246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060848"/>
            <a:ext cx="8229600" cy="1600200"/>
          </a:xfrm>
        </p:spPr>
        <p:txBody>
          <a:bodyPr>
            <a:noAutofit/>
          </a:bodyPr>
          <a:lstStyle/>
          <a:p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/>
              <a:t/>
            </a:r>
            <a:br>
              <a:rPr lang="ru-RU" sz="6600" dirty="0"/>
            </a:b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/>
              <a:t/>
            </a:r>
            <a:br>
              <a:rPr lang="ru-RU" sz="6600" dirty="0"/>
            </a:b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/>
              <a:t/>
            </a:r>
            <a:br>
              <a:rPr lang="ru-RU" sz="6600" dirty="0"/>
            </a:b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>Благодарю </a:t>
            </a:r>
            <a:r>
              <a:rPr lang="ru-RU" sz="6600" dirty="0" smtClean="0"/>
              <a:t>за </a:t>
            </a:r>
            <a:r>
              <a:rPr lang="ru-RU" sz="6600" dirty="0" smtClean="0"/>
              <a:t>внимание!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38709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7164288" y="6453336"/>
            <a:ext cx="1979712" cy="288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654" y="0"/>
            <a:ext cx="9339881" cy="748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245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dirty="0" smtClean="0"/>
              <a:t>Цель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/>
              <a:t>Проанализировать, почему он выбрал этот путь, какие последствия были у тех, кто пошёл по другому пути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789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dirty="0" smtClean="0"/>
              <a:t>Задачи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/>
              <a:t>1) </a:t>
            </a:r>
            <a:r>
              <a:rPr lang="ru-RU" sz="4000" dirty="0"/>
              <a:t>Изучить житие Александра Невского.</a:t>
            </a:r>
          </a:p>
          <a:p>
            <a:r>
              <a:rPr lang="ru-RU" sz="4000" b="1" dirty="0"/>
              <a:t>2) </a:t>
            </a:r>
            <a:r>
              <a:rPr lang="ru-RU" sz="4000" dirty="0"/>
              <a:t>Выяснить какие варианты мог выбрать князь.</a:t>
            </a:r>
          </a:p>
          <a:p>
            <a:r>
              <a:rPr lang="ru-RU" sz="4000" b="1" dirty="0"/>
              <a:t>3) </a:t>
            </a:r>
            <a:r>
              <a:rPr lang="ru-RU" sz="4000" dirty="0"/>
              <a:t>Примеры другого выбора.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891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157192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Не в силе Бог, а в правде!!!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7805"/>
            <a:ext cx="8229600" cy="441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528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Выбор Александра Невского.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3025047" cy="528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90161"/>
            <a:ext cx="5119533" cy="3614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509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Примеры мудрого религиозного выбора.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00328"/>
            <a:ext cx="3960439" cy="3185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916832"/>
            <a:ext cx="4653359" cy="3310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5271357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Крещение св. </a:t>
            </a:r>
            <a:r>
              <a:rPr lang="ru-RU" dirty="0" err="1" smtClean="0"/>
              <a:t>блг</a:t>
            </a:r>
            <a:r>
              <a:rPr lang="ru-RU" dirty="0" smtClean="0"/>
              <a:t>. княгини Ольги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499992" y="5227787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Крещение Руси св. </a:t>
            </a:r>
            <a:r>
              <a:rPr lang="ru-RU" dirty="0" err="1" smtClean="0"/>
              <a:t>блг</a:t>
            </a:r>
            <a:r>
              <a:rPr lang="ru-RU" dirty="0" smtClean="0"/>
              <a:t>. князем Владимиром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210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4210" y="1600200"/>
            <a:ext cx="679558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6150740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Сбор дани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804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76" y="22515"/>
            <a:ext cx="9145176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6165303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Взятие Константинополя османами 29 мая 1453 г.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628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66</TotalTime>
  <Words>151</Words>
  <Application>Microsoft Office PowerPoint</Application>
  <PresentationFormat>Экран (4:3)</PresentationFormat>
  <Paragraphs>28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Исполнительная</vt:lpstr>
      <vt:lpstr>«Кирило-Мефодиевские чтения»</vt:lpstr>
      <vt:lpstr>Презентация PowerPoint</vt:lpstr>
      <vt:lpstr>Цель:</vt:lpstr>
      <vt:lpstr>Задачи</vt:lpstr>
      <vt:lpstr>Не в силе Бог, а в правде!!!</vt:lpstr>
      <vt:lpstr>Выбор Александра Невского.</vt:lpstr>
      <vt:lpstr>Примеры мудрого религиозного выбора.</vt:lpstr>
      <vt:lpstr>Презентация PowerPoint</vt:lpstr>
      <vt:lpstr>Презентация PowerPoint</vt:lpstr>
      <vt:lpstr>Вывод:</vt:lpstr>
      <vt:lpstr>       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Выбор Александра Невского</dc:title>
  <dc:creator>User</dc:creator>
  <cp:lastModifiedBy>м.Ксения</cp:lastModifiedBy>
  <cp:revision>21</cp:revision>
  <dcterms:created xsi:type="dcterms:W3CDTF">2016-04-13T06:58:08Z</dcterms:created>
  <dcterms:modified xsi:type="dcterms:W3CDTF">2016-04-15T01:55:24Z</dcterms:modified>
</cp:coreProperties>
</file>