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DCA60CD-03EF-470A-9EBC-E8BFC3076CDF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CAEC76F-D935-48CB-8999-C5DEF11737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8305800" cy="1714512"/>
          </a:xfrm>
        </p:spPr>
        <p:txBody>
          <a:bodyPr/>
          <a:lstStyle/>
          <a:p>
            <a:r>
              <a:rPr lang="ru-RU" sz="7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Учиться или молиться?</a:t>
            </a:r>
            <a:endParaRPr lang="ru-RU" sz="7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7672398" cy="71438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Областная научно – практическая конференция школьников 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Кирилло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– Мефодиевские чтения»</a:t>
            </a:r>
            <a:endParaRPr lang="ru-RU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5357818" y="4857760"/>
            <a:ext cx="3571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Чеснокова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Ксения, 11 лет</a:t>
            </a:r>
          </a:p>
          <a:p>
            <a:pPr algn="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Воскресная школа  храма</a:t>
            </a:r>
          </a:p>
          <a:p>
            <a:pPr algn="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Александра  Невского</a:t>
            </a:r>
          </a:p>
          <a:p>
            <a:pPr algn="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г. Иркутска 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Благодарю за внимание!</a:t>
            </a:r>
            <a:endParaRPr lang="ru-RU" sz="9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1038944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Областная научно – практическая конференция </a:t>
            </a: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школьников</a:t>
            </a:r>
            <a:b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2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Кирилло</a:t>
            </a: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Мефодиевские чтения»</a:t>
            </a:r>
            <a:endParaRPr lang="ru-RU" sz="2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7994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Задачи:</a:t>
            </a:r>
          </a:p>
          <a:p>
            <a:pPr algn="just">
              <a:buFont typeface="Arial" pitchFamily="34" charset="0"/>
              <a:buChar char="•"/>
            </a:pPr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Из сонма русских святых выбрать тех, которые прославились не только религиозными подвигами, но внесли вклад в научные достижения.</a:t>
            </a:r>
          </a:p>
          <a:p>
            <a:pPr algn="just">
              <a:buFont typeface="Arial" pitchFamily="34" charset="0"/>
              <a:buChar char="•"/>
            </a:pPr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Познакомиться с жизнедеятельностью известных учёных, которые были верующими людьми, и попытаться понять, как вера помогла им в научной деятельности.</a:t>
            </a:r>
          </a:p>
          <a:p>
            <a:pPr algn="just">
              <a:buFont typeface="Arial" pitchFamily="34" charset="0"/>
              <a:buChar char="•"/>
            </a:pPr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 примере великих учёных и религиозных светил найти ответ на свой вопрос.</a:t>
            </a:r>
            <a:endParaRPr lang="ru-RU" sz="2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271064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Цель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ответить на вопрос «Что важнее для успешной учёбы – усиленно молиться или достаточно старательно учиться?»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вт. Иннокент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196752"/>
            <a:ext cx="4414555" cy="537552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Иннокентий митрополит Московский</a:t>
            </a:r>
            <a:b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 </a:t>
            </a:r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1797 – 1879)</a:t>
            </a:r>
            <a:endParaRPr lang="ru-RU" sz="3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1.Sv.Luk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268760"/>
            <a:ext cx="4536504" cy="53924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056322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Лука архиепископ Симферопольский и Крымский (1877 – 1961)</a:t>
            </a:r>
            <a:endParaRPr lang="ru-RU" sz="3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nikolay_jap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908720"/>
            <a:ext cx="4552991" cy="56641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949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Николай архиепископ </a:t>
            </a:r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Японский</a:t>
            </a:r>
            <a:b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(1836 </a:t>
            </a:r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1912)</a:t>
            </a:r>
            <a:endParaRPr lang="ru-RU" sz="3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irogo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980728"/>
            <a:ext cx="4897266" cy="561662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949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Хирург Николай Иванович </a:t>
            </a:r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Пирогов</a:t>
            </a:r>
            <a:b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(1810 </a:t>
            </a:r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1881)</a:t>
            </a:r>
            <a:endParaRPr lang="ru-RU" sz="3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shinskiy-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052736"/>
            <a:ext cx="4266982" cy="56425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469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Педагог Константин Дмитриевич Ушинский (1824 – 1871)</a:t>
            </a:r>
            <a:endParaRPr lang="ru-RU" sz="3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38069_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052736"/>
            <a:ext cx="4968552" cy="56783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48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Авиаконструктор Игорь Иванович Сикорский (1889 – 1972)</a:t>
            </a:r>
            <a:endParaRPr lang="ru-RU" sz="3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72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9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Молиться </a:t>
            </a:r>
          </a:p>
          <a:p>
            <a:pPr algn="ctr">
              <a:buNone/>
            </a:pPr>
            <a:r>
              <a:rPr lang="ru-RU" sz="9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9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buNone/>
            </a:pPr>
            <a:r>
              <a:rPr lang="ru-RU" sz="9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учиться</a:t>
            </a:r>
            <a:endParaRPr lang="ru-RU" sz="9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2348880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или</a:t>
            </a:r>
            <a:endParaRPr lang="ru-RU" sz="9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3059832" y="2564904"/>
            <a:ext cx="1944216" cy="1296144"/>
          </a:xfrm>
          <a:prstGeom prst="line">
            <a:avLst/>
          </a:prstGeom>
          <a:ln w="1270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508104" y="2348880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</a:t>
            </a:r>
            <a:endParaRPr lang="ru-RU" sz="9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139</TotalTime>
  <Words>155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Областная научно – практическая конференция школьников  «Кирилло – Мефодиевские чтения»</vt:lpstr>
      <vt:lpstr>Цель – ответить на вопрос «Что важнее для успешной учёбы – усиленно молиться или достаточно старательно учиться?»</vt:lpstr>
      <vt:lpstr>Иннокентий митрополит Московский ( 1797 – 1879)</vt:lpstr>
      <vt:lpstr>Лука архиепископ Симферопольский и Крымский (1877 – 1961)</vt:lpstr>
      <vt:lpstr>Николай архиепископ Японский (1836 – 1912)</vt:lpstr>
      <vt:lpstr>Хирург Николай Иванович Пирогов (1810 – 1881)</vt:lpstr>
      <vt:lpstr>Педагог Константин Дмитриевич Ушинский (1824 – 1871)</vt:lpstr>
      <vt:lpstr>Авиаконструктор Игорь Иванович Сикорский (1889 – 1972)</vt:lpstr>
      <vt:lpstr>Слайд 9</vt:lpstr>
      <vt:lpstr>Областная научно – практическая конференция школьников «Кирилло – Мефодиевские чтения»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Областная научно – практическая конференция школьников «Кирилло – Мефодиевские чтения»</dc:title>
  <dc:creator>1</dc:creator>
  <cp:lastModifiedBy>Медиа</cp:lastModifiedBy>
  <cp:revision>11</cp:revision>
  <dcterms:created xsi:type="dcterms:W3CDTF">2014-03-31T17:53:03Z</dcterms:created>
  <dcterms:modified xsi:type="dcterms:W3CDTF">2014-04-01T08:50:38Z</dcterms:modified>
</cp:coreProperties>
</file>