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624" autoAdjust="0"/>
  </p:normalViewPr>
  <p:slideViewPr>
    <p:cSldViewPr>
      <p:cViewPr>
        <p:scale>
          <a:sx n="60" d="100"/>
          <a:sy n="60" d="100"/>
        </p:scale>
        <p:origin x="-702" y="-19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4/17/2013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4/17/2013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4/17/2013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4/17/2013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4/17/2013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4/17/2013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4/17/2013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4/17/2013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4/17/2013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4/17/2013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4/17/2013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4/17/2013</a:t>
            </a:fld>
            <a:endParaRPr lang="en-US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752600"/>
            <a:ext cx="9144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История почитания праздника Покрова Пресвятой Богородицы на Руси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0"/>
            <a:ext cx="9144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Областная научно-практическая конференция школьников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«Кирилло-Мефодиевские чтения»</a:t>
            </a: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114800" y="5410200"/>
            <a:ext cx="5029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Чеснокова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Ксения, 10 лет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Воскресная школа храма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Александра Невского г.Иркутска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600" y="0"/>
            <a:ext cx="86868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ЦЕЛЬ:</a:t>
            </a:r>
          </a:p>
          <a:p>
            <a:pPr>
              <a:lnSpc>
                <a:spcPct val="150000"/>
              </a:lnSpc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Исследовать историю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формирования и почитания праздника Покрова Пресвятой Богородицы на Руси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600" y="1981200"/>
            <a:ext cx="86868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pPr indent="265113">
              <a:lnSpc>
                <a:spcPct val="150000"/>
              </a:lnSpc>
              <a:buFont typeface="Arial" pitchFamily="34" charset="0"/>
              <a:buChar char="•"/>
              <a:tabLst>
                <a:tab pos="361950" algn="l"/>
              </a:tabLst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Изучить историю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возникновения праздника в Византии</a:t>
            </a:r>
          </a:p>
          <a:p>
            <a:pPr indent="265113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Изучить историю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возникновения на Руси традиции празднования Покрова Пресвятой Богородицы</a:t>
            </a:r>
          </a:p>
          <a:p>
            <a:pPr indent="265113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Анализ источников по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почитанию праздника в нашем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государстве.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648200" y="1219200"/>
            <a:ext cx="44958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Явление</a:t>
            </a:r>
          </a:p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Покрова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Пресвятой Богородицы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произошло</a:t>
            </a:r>
          </a:p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веке</a:t>
            </a:r>
          </a:p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Византии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14088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3383"/>
            <a:ext cx="5029200" cy="6861383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avlenie_ikoni_ande_bogo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05000" y="0"/>
            <a:ext cx="5250180" cy="562617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5657671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 Владимиро-Суздальскую землю праздник перенес Святой благоверный князь Андрей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Боголюбский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Отсюда по всей Руси разошлась традиция почитания Покрова Пресвятой Богородицы.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01616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52600" y="0"/>
            <a:ext cx="5562600" cy="55626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5562600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На главной площади столицы нашей Родины величаво красуется храм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Покрова-на-Рву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442922_(www.GdeFon.ru).jpg"/>
          <p:cNvPicPr>
            <a:picLocks noChangeAspect="1"/>
          </p:cNvPicPr>
          <p:nvPr/>
        </p:nvPicPr>
        <p:blipFill>
          <a:blip r:embed="rId2" cstate="print"/>
          <a:srcRect l="14552" t="4981" r="41342" b="4124"/>
          <a:stretch>
            <a:fillRect/>
          </a:stretch>
        </p:blipFill>
        <p:spPr>
          <a:xfrm>
            <a:off x="0" y="0"/>
            <a:ext cx="5029200" cy="688253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105400" y="914400"/>
            <a:ext cx="38100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До сих пор глядится в воды Ростовского озера построенная Андреем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Боголюбским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Покровская церковь на Нерли.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okrov_0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81200" y="0"/>
            <a:ext cx="5174684" cy="57912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5791201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Праздник Покрова пресвятой Богородицы стал в России одним из самых любимых и почитаемых.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2286000"/>
            <a:ext cx="9144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i="1" dirty="0" smtClean="0">
                <a:latin typeface="Times New Roman" pitchFamily="18" charset="0"/>
                <a:cs typeface="Times New Roman" pitchFamily="18" charset="0"/>
              </a:rPr>
              <a:t>Благодарю за внимание</a:t>
            </a:r>
            <a:endParaRPr lang="ru-RU" sz="72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0"/>
            <a:ext cx="9144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Областная научно-практическая конференция школьников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«Кирилло-Мефодиевские чтения»</a:t>
            </a:r>
          </a:p>
          <a:p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61</TotalTime>
  <Words>152</Words>
  <Application>Microsoft Office PowerPoint</Application>
  <PresentationFormat>Экран (4:3)</PresentationFormat>
  <Paragraphs>23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Бухгалтер</dc:creator>
  <cp:lastModifiedBy>Бухгалтер</cp:lastModifiedBy>
  <cp:revision>10</cp:revision>
  <dcterms:created xsi:type="dcterms:W3CDTF">2013-04-16T05:07:01Z</dcterms:created>
  <dcterms:modified xsi:type="dcterms:W3CDTF">2013-04-17T03:06:54Z</dcterms:modified>
</cp:coreProperties>
</file>