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-pc" initials="a" lastIdx="1" clrIdx="0">
    <p:extLst>
      <p:ext uri="{19B8F6BF-5375-455C-9EA6-DF929625EA0E}">
        <p15:presenceInfo xmlns:p15="http://schemas.microsoft.com/office/powerpoint/2012/main" xmlns="" userId="admin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-20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4-08T23:42:35.197" idx="1">
    <p:pos x="4758" y="835"/>
    <p:text/>
    <p:extLst>
      <p:ext uri="{C676402C-5697-4E1C-873F-D02D1690AC5C}">
        <p15:threadingInfo xmlns:p15="http://schemas.microsoft.com/office/powerpoint/2012/main" xmlns="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AD7C19-67F9-41CA-889D-9BE56074B192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AC691-C23C-4F6D-9DBC-0A12ABFCC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028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C691-C23C-4F6D-9DBC-0A12ABFCC49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30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C691-C23C-4F6D-9DBC-0A12ABFCC49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4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C691-C23C-4F6D-9DBC-0A12ABFCC49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6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C691-C23C-4F6D-9DBC-0A12ABFCC49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5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C691-C23C-4F6D-9DBC-0A12ABFCC49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91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72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065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8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04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30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1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5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9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08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97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36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5A461-78DD-4641-B812-F8FE9B0364E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4DA4-F803-4800-AF1E-1BA2AB38C7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86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958" y="0"/>
            <a:ext cx="9144000" cy="23876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чисел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Библии.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2968" y="2543259"/>
            <a:ext cx="10299032" cy="2157078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Гарбузов Даниил, 15 лет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Воскресная школа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храма Александра Невского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0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сорок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9625" y="5207267"/>
            <a:ext cx="455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Вознесение Иисуса Христа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.Ксения\Desktop\image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9" y="1325563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7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7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7990" y="28558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выявить значения чисел на страницах Библии.</a:t>
            </a:r>
          </a:p>
          <a:p>
            <a:pPr marL="0" indent="0">
              <a:buNone/>
            </a:pP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принципы, по которым была необходимость уточнения той или иной информации на страницах Священного Писания;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Разобраться в значении некоторых часто встречающихся конкретно упомянутых чисел.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33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757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же нужно было уточнять?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87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один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8231" y="5718226"/>
            <a:ext cx="455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Бог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м.Ксения\Desktop\facbecdfe8338314475965548f2bd77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11" y="1400216"/>
            <a:ext cx="3854388" cy="413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29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два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43" y="1325563"/>
            <a:ext cx="2914913" cy="35692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98232" y="5111015"/>
            <a:ext cx="45527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Иисус Христос – две природы: Бог и человек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7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75" y="2253456"/>
            <a:ext cx="4667250" cy="3495675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три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6876" y="5929163"/>
            <a:ext cx="455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Святая троица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57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четыре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7107" y="5430044"/>
            <a:ext cx="455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Евангелиста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Ап и евангелист Иоанн Невьянская школа XIXв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" y="1610360"/>
            <a:ext cx="2885088" cy="345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Ап и евангелист Лука Невьянская школа XIXв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98" y="1589088"/>
            <a:ext cx="2903123" cy="349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п и евангелист Марк Невьянская школа XIXв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104" y="1634649"/>
            <a:ext cx="2891198" cy="345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Ап и евангелист Матфей Невьянская школа XIXв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199" y="1767999"/>
            <a:ext cx="2675801" cy="318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0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семь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4937" y="5782046"/>
            <a:ext cx="6122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Семисвечник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м.Ксения\Desktop\imag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139" y="2049144"/>
            <a:ext cx="3435721" cy="343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36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24000">
              <a:schemeClr val="bg1"/>
            </a:gs>
            <a:gs pos="100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935" y="1892910"/>
            <a:ext cx="4874130" cy="3015882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двенадцать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8232" y="5111015"/>
            <a:ext cx="455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Двенадцать апостолов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21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100</Words>
  <Application>Microsoft Office PowerPoint</Application>
  <PresentationFormat>Произвольный</PresentationFormat>
  <Paragraphs>30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Значения чисел в Библии.</vt:lpstr>
      <vt:lpstr>Презентация PowerPoint</vt:lpstr>
      <vt:lpstr>Зачем же нужно было уточнять?</vt:lpstr>
      <vt:lpstr>Число один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admin-pc</dc:creator>
  <cp:lastModifiedBy>м.Ксения</cp:lastModifiedBy>
  <cp:revision>14</cp:revision>
  <dcterms:created xsi:type="dcterms:W3CDTF">2016-04-08T13:43:45Z</dcterms:created>
  <dcterms:modified xsi:type="dcterms:W3CDTF">2016-04-15T01:42:07Z</dcterms:modified>
</cp:coreProperties>
</file>