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942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3762EEE-29FF-4F38-A598-CC8816FEB443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B167CAC-BF8F-4CC8-844A-C55F3568C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2331640"/>
            <a:ext cx="8215370" cy="8712968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Областная научно-практическая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конференция школьников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«Кирилло-Мефодиевские чтения» 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/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/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 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       МУЧЕНИЧЕСТВО В ИСТОРИИ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ХРИСТИАНСКОЙ ЦЕРКВИ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 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/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Работу выполнила:   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                                                                                                  </a:t>
            </a:r>
            <a:r>
              <a:rPr lang="ru-RU" sz="2000" dirty="0" err="1" smtClean="0">
                <a:solidFill>
                  <a:schemeClr val="bg1"/>
                </a:solidFill>
              </a:rPr>
              <a:t>Грудева</a:t>
            </a:r>
            <a:r>
              <a:rPr lang="ru-RU" sz="2000" dirty="0" smtClean="0">
                <a:solidFill>
                  <a:schemeClr val="bg1"/>
                </a:solidFill>
              </a:rPr>
              <a:t>  Ирина, 16 лет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 </a:t>
            </a: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г. Иркутск, 2019 г.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85720" y="-714404"/>
            <a:ext cx="8858280" cy="6813376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Цель </a:t>
            </a:r>
            <a:r>
              <a:rPr lang="ru-RU" sz="2800" dirty="0" smtClean="0">
                <a:solidFill>
                  <a:schemeClr val="bg1"/>
                </a:solidFill>
              </a:rPr>
              <a:t>исследования – исследовать смысловое значение мученичества, как духовного подвига на примерах  исторических  эпох.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Задачи </a:t>
            </a:r>
            <a:r>
              <a:rPr lang="ru-RU" sz="2800" dirty="0" smtClean="0">
                <a:solidFill>
                  <a:schemeClr val="bg1"/>
                </a:solidFill>
              </a:rPr>
              <a:t>исследования: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1.</a:t>
            </a:r>
            <a:r>
              <a:rPr lang="ru-RU" sz="2800" dirty="0" smtClean="0">
                <a:solidFill>
                  <a:schemeClr val="bg1"/>
                </a:solidFill>
              </a:rPr>
              <a:t>Определить значение и этимологию слова «мученик» и смысл подвига мученичества в христианской Церкви.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2.</a:t>
            </a:r>
            <a:r>
              <a:rPr lang="ru-RU" sz="2800" dirty="0" smtClean="0">
                <a:solidFill>
                  <a:schemeClr val="bg1"/>
                </a:solidFill>
              </a:rPr>
              <a:t>Познакомиться с эпохами мученичества в истории христианской церкви.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3.</a:t>
            </a:r>
            <a:r>
              <a:rPr lang="ru-RU" sz="2800" dirty="0" smtClean="0">
                <a:solidFill>
                  <a:schemeClr val="bg1"/>
                </a:solidFill>
              </a:rPr>
              <a:t>Выявить значение мученичества как личного подвига в мирное время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Объект: </a:t>
            </a:r>
            <a:r>
              <a:rPr lang="ru-RU" sz="2800" dirty="0" smtClean="0">
                <a:solidFill>
                  <a:schemeClr val="bg1"/>
                </a:solidFill>
              </a:rPr>
              <a:t>подвиг мученичества.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bg1"/>
                </a:solidFill>
              </a:rPr>
              <a:t>Предмет: </a:t>
            </a:r>
            <a:r>
              <a:rPr lang="ru-RU" sz="2800" dirty="0" smtClean="0">
                <a:solidFill>
                  <a:schemeClr val="bg1"/>
                </a:solidFill>
              </a:rPr>
              <a:t>история христианской церкви как сокровищница примеров мученического подвига.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-sf-mc-timotei-mauritania-africa-1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2928934"/>
            <a:ext cx="5284124" cy="33898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Мученичество</a:t>
            </a:r>
            <a:r>
              <a:rPr lang="ru-RU" sz="4000" dirty="0" smtClean="0">
                <a:solidFill>
                  <a:schemeClr val="bg1"/>
                </a:solidFill>
              </a:rPr>
              <a:t>: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подвиг апостольского служения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форма миссионерства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подвиг </a:t>
            </a:r>
            <a:r>
              <a:rPr lang="ru-RU" sz="4000" dirty="0" err="1" smtClean="0">
                <a:solidFill>
                  <a:schemeClr val="bg1"/>
                </a:solidFill>
              </a:rPr>
              <a:t>богоуподобления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hristian-Persecution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496"/>
            <a:ext cx="7620000" cy="3810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1219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Первый период: </a:t>
            </a:r>
            <a:r>
              <a:rPr lang="ru-RU" sz="3200" dirty="0" smtClean="0">
                <a:solidFill>
                  <a:schemeClr val="bg1"/>
                </a:solidFill>
              </a:rPr>
              <a:t>императоры Нерон в 64 г. и </a:t>
            </a:r>
            <a:r>
              <a:rPr lang="ru-RU" sz="3200" dirty="0" err="1" smtClean="0">
                <a:solidFill>
                  <a:schemeClr val="bg1"/>
                </a:solidFill>
              </a:rPr>
              <a:t>Домициан</a:t>
            </a:r>
            <a:r>
              <a:rPr lang="ru-RU" sz="3200" dirty="0" smtClean="0">
                <a:solidFill>
                  <a:schemeClr val="bg1"/>
                </a:solidFill>
              </a:rPr>
              <a:t> (81 - 96)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Второй  период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: </a:t>
            </a:r>
            <a:r>
              <a:rPr lang="ru-RU" sz="3200" dirty="0" smtClean="0">
                <a:solidFill>
                  <a:schemeClr val="bg1"/>
                </a:solidFill>
              </a:rPr>
              <a:t>император Траян  (98 – 117) 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Третий период</a:t>
            </a:r>
            <a:r>
              <a:rPr lang="ru-RU" sz="3200" dirty="0" smtClean="0">
                <a:solidFill>
                  <a:schemeClr val="bg1"/>
                </a:solidFill>
              </a:rPr>
              <a:t>  императоры </a:t>
            </a:r>
            <a:r>
              <a:rPr lang="ru-RU" sz="3200" dirty="0" err="1" smtClean="0">
                <a:solidFill>
                  <a:schemeClr val="bg1"/>
                </a:solidFill>
              </a:rPr>
              <a:t>Декий</a:t>
            </a:r>
            <a:r>
              <a:rPr lang="ru-RU" sz="3200" dirty="0" smtClean="0">
                <a:solidFill>
                  <a:schemeClr val="bg1"/>
                </a:solidFill>
              </a:rPr>
              <a:t> (249 - 251) и Диоклетиан (284-305)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та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7222" y="-357214"/>
            <a:ext cx="9644130" cy="75009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7158" y="-1071594"/>
            <a:ext cx="8967370" cy="7247728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chemeClr val="bg1"/>
                </a:solidFill>
              </a:rPr>
              <a:t>- Иеромонах Василий (Росляков), иноки </a:t>
            </a:r>
            <a:r>
              <a:rPr lang="ru-RU" sz="4000" dirty="0" err="1" smtClean="0">
                <a:solidFill>
                  <a:schemeClr val="bg1"/>
                </a:solidFill>
              </a:rPr>
              <a:t>Ферапонт</a:t>
            </a:r>
            <a:r>
              <a:rPr lang="ru-RU" sz="4000" dirty="0" smtClean="0">
                <a:solidFill>
                  <a:schemeClr val="bg1"/>
                </a:solidFill>
              </a:rPr>
              <a:t>(Пушкарёв) и </a:t>
            </a:r>
            <a:r>
              <a:rPr lang="ru-RU" sz="4000" kern="1100" spc="-20" dirty="0" smtClean="0">
                <a:solidFill>
                  <a:schemeClr val="bg1"/>
                </a:solidFill>
              </a:rPr>
              <a:t>Трофим (Татарников) 18 апреля 1993 г.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 Иеромонах Григорий (Яковлев) 21 марта 2000 г. 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Священник-миссионер  Даниил Сысоев- 19 ноября 2009 г.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- протоиерей Александр Филиппов декабрь 2009г.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Благодарю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167</TotalTime>
  <Words>59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Областная научно-практическая конференция школьников «Кирилло-Мефодиевские чтения»                МУЧЕНИЧЕСТВО В ИСТОРИИ ХРИСТИАНСКОЙ ЦЕРКВИ                                                                                                                       Работу выполнила:                                                                                                       Грудева  Ирина, 16 лет    г. Иркутск, 2019 г. </vt:lpstr>
      <vt:lpstr>Цель исследования – исследовать смысловое значение мученичества, как духовного подвига на примерах  исторических  эпох. Задачи исследования: 1.Определить значение и этимологию слова «мученик» и смысл подвига мученичества в христианской Церкви. 2.Познакомиться с эпохами мученичества в истории христианской церкви. 3.Выявить значение мученичества как личного подвига в мирное время. Объект: подвиг мученичества. Предмет: история христианской церкви как сокровищница примеров мученического подвига.</vt:lpstr>
      <vt:lpstr>Мученичество: - подвиг апостольского служения - форма миссионерства - подвиг богоуподобления</vt:lpstr>
      <vt:lpstr>Первый период: императоры Нерон в 64 г. и Домициан (81 - 96) Второй  период : император Траян  (98 – 117)  Третий период  императоры Декий (249 - 251) и Диоклетиан (284-305) </vt:lpstr>
      <vt:lpstr>Слайд 5</vt:lpstr>
      <vt:lpstr>- Иеромонах Василий (Росляков), иноки Ферапонт(Пушкарёв) и Трофим (Татарников) 18 апреля 1993 г. -  Иеромонах Григорий (Яковлев) 21 марта 2000 г.  - Священник-миссионер  Даниил Сысоев- 19 ноября 2009 г. - протоиерей Александр Филиппов декабрь 2009г.</vt:lpstr>
      <vt:lpstr>Благодарю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Областная научно-практическая конференция школьников «Кирилло-Мефодиевские чтения»            МУЧЕНИЧЕСТВО В ИСТОРИИ ХРИСТИАНСКОЙ ЦЕРКВИ                                                                                                                     Работу выполнила:                                                                                                                                            Грудева Ирина, 16 лет                                                                                                                                          Руководитель:                                                                                                           Косолапова Татьяна Витальевна                                                                                                           кандидат педагогических наук                                                                                                    директор воскресной школы                                                                                                        Александро-Невского храма                                                                                                                                                                                                                                                                                                                                        Адрес МОУ:                                                                                                                              г. Иркутск, ул. Якоби, 3                                                                                                                      Александро-Невский храм    г. Иркутск, 2019 г.</dc:title>
  <dc:creator>Formoza</dc:creator>
  <cp:lastModifiedBy>Formoza</cp:lastModifiedBy>
  <cp:revision>19</cp:revision>
  <dcterms:created xsi:type="dcterms:W3CDTF">2019-04-09T10:37:35Z</dcterms:created>
  <dcterms:modified xsi:type="dcterms:W3CDTF">2019-04-11T10:45:01Z</dcterms:modified>
</cp:coreProperties>
</file>