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9" r:id="rId11"/>
    <p:sldId id="265" r:id="rId12"/>
    <p:sldId id="267" r:id="rId13"/>
    <p:sldId id="268" r:id="rId14"/>
    <p:sldId id="270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7C6"/>
    <a:srgbClr val="FFCF9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460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B85A358-D487-4EDD-8D1B-91B9C2D3CEA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240BB1-DDF0-4FA2-9117-9D0FCAE9EAAC}" type="slidenum">
              <a:rPr lang="ru-RU"/>
              <a:pPr/>
              <a:t>1</a:t>
            </a:fld>
            <a:endParaRPr lang="ru-RU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5A358-D487-4EDD-8D1B-91B9C2D3CEA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8847AFD-59DD-4513-A6B4-11050E64D64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08FB9C-9FEB-4E53-9BA3-CD65DA7820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D0406A-301D-4EB9-87BC-102932808F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853353-CA3E-4F2E-8815-847A127D58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7C4127-7BD2-4197-9A2B-28450FA1A36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C7523A-3E4D-41B7-814C-A8B3BD8EA0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C5C53E-FE07-41D0-983F-4FD2F28D2E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7C0D26-A9E0-4D66-BDE4-D6B5F9AA98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5638C1-05B2-4DD2-A3AB-CB7BD482B1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A1A368-307C-484C-B0CE-7BE10A0C91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596D7-8F3F-4533-B268-1788F7855C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8631A351-94FC-4F5F-A473-F0A7BA7F81D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5616" y="1124744"/>
            <a:ext cx="7793066" cy="244827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Роль </a:t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Русской православной церкви </a:t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</a:t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Великой Отечественной войне.</a:t>
            </a:r>
            <a:r>
              <a:rPr lang="ru-RU" dirty="0" smtClean="0"/>
              <a:t/>
            </a:r>
            <a:br>
              <a:rPr lang="ru-RU" dirty="0" smtClean="0"/>
            </a:br>
            <a:endParaRPr lang="nl-NL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142976" y="4429132"/>
            <a:ext cx="5399089" cy="1643066"/>
          </a:xfrm>
        </p:spPr>
        <p:txBody>
          <a:bodyPr/>
          <a:lstStyle/>
          <a:p>
            <a:r>
              <a:rPr lang="ru-RU" sz="2400" dirty="0" err="1" smtClean="0"/>
              <a:t>Худилова</a:t>
            </a:r>
            <a:r>
              <a:rPr lang="ru-RU" sz="2400" dirty="0" smtClean="0"/>
              <a:t> Василисса,13 лет</a:t>
            </a:r>
            <a:endParaRPr lang="ru-RU" sz="2400" dirty="0"/>
          </a:p>
          <a:p>
            <a:r>
              <a:rPr lang="ru-RU" sz="2400" dirty="0" smtClean="0"/>
              <a:t>Воскресная школа </a:t>
            </a:r>
            <a:r>
              <a:rPr lang="ru-RU" sz="2400" dirty="0" err="1" smtClean="0"/>
              <a:t>Александро-Невского</a:t>
            </a:r>
            <a:r>
              <a:rPr lang="ru-RU" sz="2400" dirty="0" smtClean="0"/>
              <a:t> храма г. Иркутска.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664"/>
            <a:ext cx="4788024" cy="3501008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</a:t>
            </a:r>
            <a:r>
              <a:rPr lang="ru-RU" sz="25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«Я, епископ Лука, профессор </a:t>
            </a:r>
            <a:r>
              <a:rPr lang="ru-RU" sz="25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Войно-Ясенецкий</a:t>
            </a:r>
            <a:r>
              <a:rPr lang="ru-RU" sz="25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отбываю ссылку в поселке Большая Мурта Красноярского края. Являясь специалистом по гнойной хирургии, могу оказать помощь воинам в условиях фронта или тыла, там, где будет мне доверено. Прошу ссылку мою прервать и направить в госпиталь. По окончании войны готов вернуться в ссылку». </a:t>
            </a:r>
          </a:p>
          <a:p>
            <a:pPr>
              <a:buNone/>
            </a:pPr>
            <a:endParaRPr lang="ru-RU" sz="1400" dirty="0"/>
          </a:p>
        </p:txBody>
      </p:sp>
      <p:pic>
        <p:nvPicPr>
          <p:cNvPr id="4" name="Рисунок 3" descr="0006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548680"/>
            <a:ext cx="4114743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3024336" cy="2160240"/>
          </a:xfrm>
        </p:spPr>
        <p:txBody>
          <a:bodyPr/>
          <a:lstStyle/>
          <a:p>
            <a:r>
              <a:rPr lang="ru-RU" sz="2400" b="1" dirty="0" smtClean="0"/>
              <a:t>Священник Федор Пузанов</a:t>
            </a:r>
            <a:endParaRPr lang="ru-RU" sz="2400" b="1" dirty="0"/>
          </a:p>
        </p:txBody>
      </p:sp>
      <p:pic>
        <p:nvPicPr>
          <p:cNvPr id="9" name="Рисунок 8" descr="h23_902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67121" y="0"/>
            <a:ext cx="5876879" cy="3789040"/>
          </a:xfrm>
          <a:prstGeom prst="rect">
            <a:avLst/>
          </a:prstGeom>
        </p:spPr>
      </p:pic>
      <p:pic>
        <p:nvPicPr>
          <p:cNvPr id="10" name="Рисунок 9" descr="dimitry_donskoy-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14346" y="3274250"/>
            <a:ext cx="6010482" cy="35837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40152" y="4725144"/>
            <a:ext cx="3203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+mj-lt"/>
              </a:rPr>
              <a:t>Танковая колонна «Дмитрий Донской»</a:t>
            </a:r>
            <a:endParaRPr lang="ru-RU" sz="24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086600" cy="731838"/>
          </a:xfrm>
        </p:spPr>
        <p:txBody>
          <a:bodyPr/>
          <a:lstStyle/>
          <a:p>
            <a:pPr algn="ctr"/>
            <a:r>
              <a:rPr lang="ru-RU" sz="2400" b="1" dirty="0" smtClean="0"/>
              <a:t>Серафим </a:t>
            </a:r>
            <a:r>
              <a:rPr lang="ru-RU" sz="2400" b="1" dirty="0" err="1" smtClean="0"/>
              <a:t>Вырицкий</a:t>
            </a:r>
            <a:endParaRPr lang="ru-RU" sz="2400" b="1" dirty="0"/>
          </a:p>
        </p:txBody>
      </p:sp>
      <p:pic>
        <p:nvPicPr>
          <p:cNvPr id="6" name="Рисунок 5" descr="Serafin_Vir_fo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908720"/>
            <a:ext cx="3816424" cy="5713733"/>
          </a:xfrm>
          <a:prstGeom prst="rect">
            <a:avLst/>
          </a:prstGeom>
        </p:spPr>
      </p:pic>
      <p:pic>
        <p:nvPicPr>
          <p:cNvPr id="5" name="Рисунок 4" descr="Molenie na kamn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908719"/>
            <a:ext cx="4176464" cy="57272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086600" cy="731838"/>
          </a:xfrm>
        </p:spPr>
        <p:txBody>
          <a:bodyPr/>
          <a:lstStyle/>
          <a:p>
            <a:r>
              <a:rPr lang="ru-RU" sz="2400" b="1" dirty="0" smtClean="0"/>
              <a:t>Молебен у Кенигсберга</a:t>
            </a:r>
            <a:endParaRPr lang="ru-RU" sz="2400" b="1" dirty="0"/>
          </a:p>
        </p:txBody>
      </p:sp>
      <p:pic>
        <p:nvPicPr>
          <p:cNvPr id="5" name="Рисунок 4" descr="1397060353_532977_8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7812" y="1700808"/>
            <a:ext cx="9191812" cy="5157192"/>
          </a:xfrm>
          <a:prstGeom prst="rect">
            <a:avLst/>
          </a:prstGeom>
        </p:spPr>
      </p:pic>
      <p:pic>
        <p:nvPicPr>
          <p:cNvPr id="4" name="Содержимое 3" descr="b33c9e91c19c078267b0e401a4bf491b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940152" y="0"/>
            <a:ext cx="3203848" cy="472451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08920"/>
            <a:ext cx="7086600" cy="731838"/>
          </a:xfrm>
        </p:spPr>
        <p:txBody>
          <a:bodyPr/>
          <a:lstStyle/>
          <a:p>
            <a:r>
              <a:rPr lang="ru-RU" sz="3200" dirty="0" smtClean="0"/>
              <a:t>Благодарю за внимание!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980728"/>
            <a:ext cx="7488832" cy="5472608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Определить роль Русской Православной Церкви в Великой Отечественной войне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Задачи:</a:t>
            </a:r>
          </a:p>
          <a:p>
            <a:pPr lvl="0"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1.Выявить, каким образом Великая Отечественная война повлияла на взаимоотношения власти и Церкви.</a:t>
            </a:r>
          </a:p>
          <a:p>
            <a:pPr lvl="0"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2.Определить  патриотическую роль </a:t>
            </a:r>
          </a:p>
          <a:p>
            <a:pPr lvl="0">
              <a:buNone/>
            </a:pPr>
            <a:r>
              <a:rPr lang="ru-RU" sz="2400" dirty="0" smtClean="0"/>
              <a:t> 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церкви в ВОВ</a:t>
            </a:r>
          </a:p>
          <a:p>
            <a:pPr lvl="0"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4.Привести примеры духовной,   материальной помощи стране в ВОВ священнослужителей приходов.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124744"/>
            <a:ext cx="5600664" cy="5952724"/>
          </a:xfrm>
        </p:spPr>
        <p:txBody>
          <a:bodyPr/>
          <a:lstStyle/>
          <a:p>
            <a:pPr>
              <a:buNone/>
            </a:pPr>
            <a:r>
              <a:rPr lang="ru-RU" sz="24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 революции в России было </a:t>
            </a:r>
            <a:r>
              <a:rPr lang="ru-RU" sz="2400" b="1" dirty="0" smtClean="0"/>
              <a:t>: 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-360000 священнослужителей, 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-4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духовных академии, </a:t>
            </a:r>
            <a:endParaRPr lang="ru-RU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-58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семинарий, </a:t>
            </a:r>
            <a:endParaRPr lang="ru-RU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-35000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приходских школ, </a:t>
            </a:r>
            <a:endParaRPr lang="ru-RU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-1250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монастырей, </a:t>
            </a:r>
            <a:endParaRPr lang="ru-RU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-55173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православных церквей и 25000 часовен. </a:t>
            </a:r>
            <a:endParaRPr lang="ru-RU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67 епархиях служило около 130 архиереев.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VB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1763688" y="620688"/>
            <a:ext cx="5134126" cy="5715995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692696"/>
            <a:ext cx="6840760" cy="1152128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/>
              <a:t>Оказалась свернута деятельность "Союза воинствующих безбожников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AlexNevskyOrder.png"/>
          <p:cNvPicPr>
            <a:picLocks noChangeAspect="1"/>
          </p:cNvPicPr>
          <p:nvPr/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1547664" y="858378"/>
            <a:ext cx="5184576" cy="5469728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692696"/>
            <a:ext cx="5257800" cy="908720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/>
              <a:t>О</a:t>
            </a:r>
            <a:r>
              <a:rPr lang="ru-RU" sz="24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рден святого князя Александра Невского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404664"/>
            <a:ext cx="3384376" cy="2520280"/>
          </a:xfrm>
        </p:spPr>
        <p:txBody>
          <a:bodyPr/>
          <a:lstStyle/>
          <a:p>
            <a:r>
              <a:rPr lang="ru-RU" sz="2400" b="1" dirty="0" smtClean="0"/>
              <a:t>Кадры советской кинохроники</a:t>
            </a:r>
            <a:endParaRPr lang="ru-RU" sz="2400" b="1" dirty="0"/>
          </a:p>
        </p:txBody>
      </p:sp>
      <p:pic>
        <p:nvPicPr>
          <p:cNvPr id="9" name="Содержимое 8" descr="92efb4b724bfbf839c964b20d035ff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5088019" cy="3284983"/>
          </a:xfrm>
        </p:spPr>
      </p:pic>
      <p:pic>
        <p:nvPicPr>
          <p:cNvPr id="10" name="Рисунок 9" descr="107274_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284984"/>
            <a:ext cx="5129830" cy="3573016"/>
          </a:xfrm>
          <a:prstGeom prst="rect">
            <a:avLst/>
          </a:prstGeom>
        </p:spPr>
      </p:pic>
      <p:pic>
        <p:nvPicPr>
          <p:cNvPr id="11" name="Рисунок 10" descr="resize_of_w8_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3284984"/>
            <a:ext cx="4644008" cy="3573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086600" cy="731838"/>
          </a:xfrm>
        </p:spPr>
        <p:txBody>
          <a:bodyPr/>
          <a:lstStyle/>
          <a:p>
            <a:pPr algn="ctr"/>
            <a:r>
              <a:rPr lang="ru-RU" sz="2400" b="1" dirty="0" smtClean="0"/>
              <a:t>Патриарший местоблюститель Сергий (</a:t>
            </a:r>
            <a:r>
              <a:rPr lang="ru-RU" sz="2400" b="1" dirty="0" err="1" smtClean="0"/>
              <a:t>Страгородский</a:t>
            </a:r>
            <a:r>
              <a:rPr lang="ru-RU" sz="2400" b="1" dirty="0" smtClean="0"/>
              <a:t>)</a:t>
            </a:r>
            <a:endParaRPr lang="ru-RU" sz="2400" b="1" dirty="0"/>
          </a:p>
        </p:txBody>
      </p:sp>
      <p:pic>
        <p:nvPicPr>
          <p:cNvPr id="5" name="Рисунок 4" descr="SERGY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980728"/>
            <a:ext cx="4152900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0"/>
            <a:ext cx="4657150" cy="731838"/>
          </a:xfrm>
        </p:spPr>
        <p:txBody>
          <a:bodyPr/>
          <a:lstStyle/>
          <a:p>
            <a:pPr algn="ctr"/>
            <a:r>
              <a:rPr lang="ru-RU" sz="2400" b="1" dirty="0" smtClean="0"/>
              <a:t>Госпиталь в монастыре</a:t>
            </a:r>
            <a:endParaRPr lang="ru-RU" sz="2400" b="1" dirty="0"/>
          </a:p>
        </p:txBody>
      </p:sp>
      <p:pic>
        <p:nvPicPr>
          <p:cNvPr id="4" name="Содержимое 3" descr="Wow-30-Раненные-в-Киевском-Покровском-монастыре.-1943-г.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117" y="714356"/>
            <a:ext cx="9145117" cy="61436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086600" cy="731838"/>
          </a:xfrm>
        </p:spPr>
        <p:txBody>
          <a:bodyPr/>
          <a:lstStyle/>
          <a:p>
            <a:pPr algn="ctr"/>
            <a:r>
              <a:rPr lang="ru-RU" sz="2400" b="1" dirty="0" smtClean="0"/>
              <a:t>Патриарх Московский и всея Руси Алексий (Симанский)</a:t>
            </a:r>
            <a:endParaRPr lang="ru-RU" sz="2400" b="1" dirty="0"/>
          </a:p>
        </p:txBody>
      </p:sp>
      <p:pic>
        <p:nvPicPr>
          <p:cNvPr id="4" name="Содержимое 3" descr="109760.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27784" y="917216"/>
            <a:ext cx="3857652" cy="59407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ck of books design templat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Stack of books design template</Template>
  <TotalTime>469</TotalTime>
  <Words>215</Words>
  <Application>Microsoft Office PowerPoint</Application>
  <PresentationFormat>Экран (4:3)</PresentationFormat>
  <Paragraphs>32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Stack of books design template</vt:lpstr>
      <vt:lpstr>Роль  Русской православной церкви  в  Великой Отечественной войне. </vt:lpstr>
      <vt:lpstr>Слайд 2</vt:lpstr>
      <vt:lpstr>Слайд 3</vt:lpstr>
      <vt:lpstr>Слайд 4</vt:lpstr>
      <vt:lpstr>Слайд 5</vt:lpstr>
      <vt:lpstr>Кадры советской кинохроники</vt:lpstr>
      <vt:lpstr>Патриарший местоблюститель Сергий (Страгородский)</vt:lpstr>
      <vt:lpstr>Госпиталь в монастыре</vt:lpstr>
      <vt:lpstr>Патриарх Московский и всея Руси Алексий (Симанский)</vt:lpstr>
      <vt:lpstr>Слайд 10</vt:lpstr>
      <vt:lpstr>Священник Федор Пузанов</vt:lpstr>
      <vt:lpstr>Серафим Вырицкий</vt:lpstr>
      <vt:lpstr>Молебен у Кенигсберга</vt:lpstr>
      <vt:lpstr>Благодарю за внимание!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православной церкви в великой отечественной войне.</dc:title>
  <dc:creator>windy</dc:creator>
  <cp:lastModifiedBy>м.Ксения</cp:lastModifiedBy>
  <cp:revision>38</cp:revision>
  <dcterms:created xsi:type="dcterms:W3CDTF">2015-03-22T04:18:17Z</dcterms:created>
  <dcterms:modified xsi:type="dcterms:W3CDTF">2015-03-26T06:34:45Z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TC011594401049</vt:lpwstr>
  </property>
</Properties>
</file>