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72" r:id="rId6"/>
    <p:sldId id="271" r:id="rId7"/>
    <p:sldId id="261" r:id="rId8"/>
    <p:sldId id="262" r:id="rId9"/>
    <p:sldId id="268" r:id="rId10"/>
    <p:sldId id="265" r:id="rId11"/>
    <p:sldId id="266" r:id="rId12"/>
    <p:sldId id="274" r:id="rId13"/>
    <p:sldId id="275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3" autoAdjust="0"/>
    <p:restoredTop sz="9466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132FF-7762-4ED9-AC7B-2035E16E0E46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9CCFE-A1FC-491C-8E4E-76856D6B7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4256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596C49-7835-4243-8BAD-41BD2992CF7F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F6A6D5-39D0-498E-A984-D3D2C6D2E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620688"/>
            <a:ext cx="6120680" cy="88211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Областная научно-практическая</a:t>
            </a:r>
            <a:br>
              <a:rPr lang="ru-RU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конференция школьников</a:t>
            </a:r>
            <a:br>
              <a:rPr lang="ru-RU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«Кирилло-Мефодиевские чтения»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44825"/>
            <a:ext cx="7570843" cy="2304256"/>
          </a:xfrm>
          <a:noFill/>
          <a:effectLst>
            <a:glow rad="368300">
              <a:schemeClr val="accent2">
                <a:lumMod val="20000"/>
                <a:lumOff val="80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182880" indent="0" algn="ctr">
              <a:spcAft>
                <a:spcPts val="0"/>
              </a:spcAft>
              <a:buNone/>
            </a:pPr>
            <a:r>
              <a:rPr lang="ru-RU" sz="4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Великое освящение воды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</a:br>
            <a:r>
              <a:rPr lang="ru-RU" sz="4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 праздник Богоявления на «Иркутской Иордани</a:t>
            </a: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»</a:t>
            </a:r>
            <a:endParaRPr lang="ru-RU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11560" y="4437112"/>
            <a:ext cx="8064896" cy="2232248"/>
          </a:xfrm>
          <a:prstGeom prst="rect">
            <a:avLst/>
          </a:prstGeom>
          <a:effectLst>
            <a:glow rad="228600">
              <a:schemeClr val="bg1"/>
            </a:glow>
            <a:softEdge rad="63500"/>
          </a:effectLst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Работу выполнила:</a:t>
            </a:r>
          </a:p>
          <a:p>
            <a:pPr algn="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Корнева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Анастасия, 11 лет. 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  <a:p>
            <a:pPr algn="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Воскресная школа </a:t>
            </a:r>
          </a:p>
          <a:p>
            <a:pPr algn="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Александро-Невского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храма  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г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Иркутска</a:t>
            </a:r>
          </a:p>
          <a:p>
            <a:pPr algn="r"/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г. Иркутск, 2015 г.</a:t>
            </a:r>
          </a:p>
          <a:p>
            <a:pPr algn="r"/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121028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40551" cy="6857999"/>
          </a:xfrm>
        </p:spPr>
      </p:pic>
    </p:spTree>
    <p:extLst>
      <p:ext uri="{BB962C8B-B14F-4D97-AF65-F5344CB8AC3E}">
        <p14:creationId xmlns="" xmlns:p14="http://schemas.microsoft.com/office/powerpoint/2010/main" val="26583006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09" y="0"/>
            <a:ext cx="9779627" cy="6885384"/>
          </a:xfrm>
        </p:spPr>
      </p:pic>
    </p:spTree>
    <p:extLst>
      <p:ext uri="{BB962C8B-B14F-4D97-AF65-F5344CB8AC3E}">
        <p14:creationId xmlns="" xmlns:p14="http://schemas.microsoft.com/office/powerpoint/2010/main" val="40046141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684"/>
            <a:ext cx="9972600" cy="667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м.Ксения\Desktop\19_jan_2014_1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76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885384" cy="4209648"/>
          </a:xfrm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  <a:scene3d>
            <a:camera prst="orthographicFront"/>
            <a:lightRig rig="threePt" dir="t"/>
          </a:scene3d>
          <a:sp3d>
            <a:bevelT w="0"/>
          </a:sp3d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6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45720" indent="0" algn="ctr">
              <a:buNone/>
            </a:pPr>
            <a:r>
              <a:rPr lang="ru-RU" sz="7800" b="1" dirty="0" smtClean="0">
                <a:solidFill>
                  <a:schemeClr val="bg2">
                    <a:lumMod val="50000"/>
                  </a:schemeClr>
                </a:solidFill>
              </a:rPr>
              <a:t>Благодарю за внимание!</a:t>
            </a:r>
            <a:endParaRPr lang="ru-RU" sz="7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5038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548680"/>
            <a:ext cx="7848872" cy="554461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          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Задачи 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</a:rPr>
              <a:t>исследования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marL="45720" indent="0">
              <a:buNone/>
            </a:pPr>
            <a:endParaRPr lang="ru-RU" sz="800" b="1" dirty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Исследовать значение и воздействие воды.</a:t>
            </a:r>
          </a:p>
          <a:p>
            <a:pPr lvl="0"/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Познакомиться с обрядом Великого освящения воды.</a:t>
            </a:r>
          </a:p>
          <a:p>
            <a:pPr lvl="0"/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Определить для чего нам нужна святая вода.</a:t>
            </a:r>
          </a:p>
          <a:p>
            <a:pPr lvl="0"/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Рассказать о своих впечатлениях во время празднования Богоявления.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1034739761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857"/>
            <a:ext cx="10713085" cy="6872857"/>
          </a:xfrm>
        </p:spPr>
      </p:pic>
    </p:spTree>
    <p:extLst>
      <p:ext uri="{BB962C8B-B14F-4D97-AF65-F5344CB8AC3E}">
        <p14:creationId xmlns="" xmlns:p14="http://schemas.microsoft.com/office/powerpoint/2010/main" val="11064268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188" y="512744"/>
            <a:ext cx="9212692" cy="58685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9" y="0"/>
            <a:ext cx="947977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86488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ФОРМЛЕНИЕ\Воскресной школы оформление\оформление классов\иконы\Крещение Господне\Крещение Господне_6.jpg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676"/>
            <a:ext cx="5184576" cy="6844324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.Ксения\Desktop\DSC06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9385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10462274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720147" cy="6885385"/>
          </a:xfrm>
        </p:spPr>
      </p:pic>
    </p:spTree>
    <p:extLst>
      <p:ext uri="{BB962C8B-B14F-4D97-AF65-F5344CB8AC3E}">
        <p14:creationId xmlns="" xmlns:p14="http://schemas.microsoft.com/office/powerpoint/2010/main" val="2092301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6" y="-17503"/>
            <a:ext cx="9161988" cy="6875503"/>
          </a:xfrm>
        </p:spPr>
      </p:pic>
    </p:spTree>
    <p:extLst>
      <p:ext uri="{BB962C8B-B14F-4D97-AF65-F5344CB8AC3E}">
        <p14:creationId xmlns="" xmlns:p14="http://schemas.microsoft.com/office/powerpoint/2010/main" val="781541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141</TotalTime>
  <Words>67</Words>
  <Application>Microsoft Office PowerPoint</Application>
  <PresentationFormat>Экран (4:3)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Великое освящение воды  в праздник Богоявления на «Иркутской Иордани»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м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Великое освящение воды  в праздник Богоявления на «Иркутской Иордани»</dc:title>
  <dc:creator>Евгений Матвеенко</dc:creator>
  <cp:lastModifiedBy>м.Ксения</cp:lastModifiedBy>
  <cp:revision>20</cp:revision>
  <dcterms:created xsi:type="dcterms:W3CDTF">2015-03-24T03:47:51Z</dcterms:created>
  <dcterms:modified xsi:type="dcterms:W3CDTF">2015-04-08T04:32:00Z</dcterms:modified>
</cp:coreProperties>
</file>