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6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70" r:id="rId8"/>
    <p:sldId id="262" r:id="rId9"/>
    <p:sldId id="264" r:id="rId10"/>
    <p:sldId id="263" r:id="rId11"/>
    <p:sldId id="265" r:id="rId12"/>
    <p:sldId id="266" r:id="rId13"/>
    <p:sldId id="267" r:id="rId14"/>
    <p:sldId id="268" r:id="rId15"/>
    <p:sldId id="269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1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-55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73059C-E51B-4DFE-B989-C4B0AE2680F1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B5E89-8FCB-4D3C-9DED-6931F917CD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371452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B5E89-8FCB-4D3C-9DED-6931F917CD22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739269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A9DDD-C364-4587-911A-88B018D4B937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8C9AB255-14EA-47D0-914A-D1E8BDE7D9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127959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A9DDD-C364-4587-911A-88B018D4B937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C9AB255-14EA-47D0-914A-D1E8BDE7D9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24402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A9DDD-C364-4587-911A-88B018D4B937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C9AB255-14EA-47D0-914A-D1E8BDE7D9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6013619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A9DDD-C364-4587-911A-88B018D4B937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C9AB255-14EA-47D0-914A-D1E8BDE7D9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116741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A9DDD-C364-4587-911A-88B018D4B937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C9AB255-14EA-47D0-914A-D1E8BDE7D9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7261373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A9DDD-C364-4587-911A-88B018D4B937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C9AB255-14EA-47D0-914A-D1E8BDE7D9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727980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A9DDD-C364-4587-911A-88B018D4B937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AB255-14EA-47D0-914A-D1E8BDE7D9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67755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A9DDD-C364-4587-911A-88B018D4B937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AB255-14EA-47D0-914A-D1E8BDE7D9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95095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A9DDD-C364-4587-911A-88B018D4B937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AB255-14EA-47D0-914A-D1E8BDE7D9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827802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A9DDD-C364-4587-911A-88B018D4B937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C9AB255-14EA-47D0-914A-D1E8BDE7D9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568097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A9DDD-C364-4587-911A-88B018D4B937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C9AB255-14EA-47D0-914A-D1E8BDE7D9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04231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A9DDD-C364-4587-911A-88B018D4B937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C9AB255-14EA-47D0-914A-D1E8BDE7D9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00128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A9DDD-C364-4587-911A-88B018D4B937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AB255-14EA-47D0-914A-D1E8BDE7D9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588782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A9DDD-C364-4587-911A-88B018D4B937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AB255-14EA-47D0-914A-D1E8BDE7D9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8063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A9DDD-C364-4587-911A-88B018D4B937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AB255-14EA-47D0-914A-D1E8BDE7D9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629612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A9DDD-C364-4587-911A-88B018D4B937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C9AB255-14EA-47D0-914A-D1E8BDE7D9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28175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1A9DDD-C364-4587-911A-88B018D4B937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8C9AB255-14EA-47D0-914A-D1E8BDE7D9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59328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7" r:id="rId1"/>
    <p:sldLayoutId id="2147483948" r:id="rId2"/>
    <p:sldLayoutId id="2147483949" r:id="rId3"/>
    <p:sldLayoutId id="2147483950" r:id="rId4"/>
    <p:sldLayoutId id="2147483951" r:id="rId5"/>
    <p:sldLayoutId id="2147483952" r:id="rId6"/>
    <p:sldLayoutId id="2147483953" r:id="rId7"/>
    <p:sldLayoutId id="2147483954" r:id="rId8"/>
    <p:sldLayoutId id="2147483955" r:id="rId9"/>
    <p:sldLayoutId id="2147483956" r:id="rId10"/>
    <p:sldLayoutId id="2147483957" r:id="rId11"/>
    <p:sldLayoutId id="2147483958" r:id="rId12"/>
    <p:sldLayoutId id="2147483959" r:id="rId13"/>
    <p:sldLayoutId id="2147483960" r:id="rId14"/>
    <p:sldLayoutId id="2147483961" r:id="rId15"/>
    <p:sldLayoutId id="214748396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500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89213" y="3619122"/>
            <a:ext cx="8915399" cy="2262781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«Флористическое убранство храма. Теория и практика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89213" y="253496"/>
            <a:ext cx="81572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Областная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научно-практическая конференция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школьников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«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–Мефодиевские чтения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70756" y="5721045"/>
            <a:ext cx="51212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Косолапова Ангелина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лет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Воскресная школа Александро-Невского храма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6838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6844420" y="3321355"/>
            <a:ext cx="5347580" cy="353664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738266" y="508431"/>
            <a:ext cx="26707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этап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рамки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689696" y="0"/>
            <a:ext cx="4897924" cy="344573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0" y="2295052"/>
            <a:ext cx="5133315" cy="4562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7825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3655" y="588475"/>
            <a:ext cx="70617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этап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Присоединение флористической губки к рамке.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973655" y="1819747"/>
            <a:ext cx="8818075" cy="4888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21836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85864" y="316872"/>
            <a:ext cx="96589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этап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плана композиции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6699564" y="2148870"/>
            <a:ext cx="4969257" cy="47158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585864" y="2148870"/>
            <a:ext cx="4970353" cy="4709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36194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1517" y="470780"/>
            <a:ext cx="44633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этап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Установка цветочного материала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324"/>
          <a:stretch/>
        </p:blipFill>
        <p:spPr>
          <a:xfrm flipH="1">
            <a:off x="742383" y="2505754"/>
            <a:ext cx="5646425" cy="402179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90"/>
          <a:stretch/>
        </p:blipFill>
        <p:spPr>
          <a:xfrm>
            <a:off x="6609030" y="325926"/>
            <a:ext cx="5232901" cy="4076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71861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84357" y="642797"/>
            <a:ext cx="3585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этап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249" b="-990"/>
          <a:stretch/>
        </p:blipFill>
        <p:spPr>
          <a:xfrm>
            <a:off x="3603279" y="398352"/>
            <a:ext cx="6436049" cy="6578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93922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6042" y="647357"/>
            <a:ext cx="104839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Святый</a:t>
            </a: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благоверный </a:t>
            </a:r>
            <a:r>
              <a:rPr lang="ru-RU" sz="32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княже</a:t>
            </a: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Александре моли Бога о нас»</a:t>
            </a:r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78584" y="3524060"/>
            <a:ext cx="61020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8831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	Изучить богословское содержание цветовой символики.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	Выявить особенности флористического оформления храма в разные периоды годового богослужебного круга.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	Описать этапы работы по флористическому убранству иконы праздника.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64300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85464" y="3467478"/>
            <a:ext cx="2095087" cy="339052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51789" y="3467477"/>
            <a:ext cx="1997079" cy="339052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61861" y="1264555"/>
            <a:ext cx="1781287" cy="34378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0845" y="272665"/>
            <a:ext cx="8911687" cy="128089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Семь цветов богослужебных облачений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467477"/>
            <a:ext cx="1968690" cy="339052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48117" y="1264555"/>
            <a:ext cx="1996289" cy="266171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60603" y="1409743"/>
            <a:ext cx="2055138" cy="2740183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933065" y="3467477"/>
            <a:ext cx="2258935" cy="3390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84069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9926" y="3096285"/>
            <a:ext cx="5957278" cy="347200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24666" y="498253"/>
            <a:ext cx="4521710" cy="517753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04335" y="996195"/>
            <a:ext cx="49884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Цветы в Священном Писании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5537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37707" y="3483822"/>
            <a:ext cx="4462767" cy="299005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32634" y="370766"/>
            <a:ext cx="4489568" cy="298046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32633" y="3483822"/>
            <a:ext cx="4489568" cy="299005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98313" y="1367073"/>
            <a:ext cx="31415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Цветы в храме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3513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ФОТО\оформление\Рождество\рождество 2009\Рождество 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0121" y="1808131"/>
            <a:ext cx="5592416" cy="5049869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410123" y="400267"/>
            <a:ext cx="61066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Флористическое убранство в двунадесятые праздники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F:\оформление\Вербное воскресение\2014\DSC080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9184" y="0"/>
            <a:ext cx="4982816" cy="4846923"/>
          </a:xfrm>
          <a:prstGeom prst="rect">
            <a:avLst/>
          </a:prstGeom>
          <a:noFill/>
        </p:spPr>
      </p:pic>
      <p:pic>
        <p:nvPicPr>
          <p:cNvPr id="2" name="Picture 2" descr="F:\оформление\Вербное воскресение\2014\DSC0808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35496" y="-777240"/>
            <a:ext cx="5536564" cy="833164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440148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88418" y="453275"/>
            <a:ext cx="101530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Флористическое убранство храма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7180" y="1651713"/>
            <a:ext cx="5737860" cy="520628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01343" y="1623060"/>
            <a:ext cx="7556489" cy="5234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08959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262" b="-8922"/>
          <a:stretch/>
        </p:blipFill>
        <p:spPr>
          <a:xfrm>
            <a:off x="2770360" y="1222217"/>
            <a:ext cx="7025489" cy="614730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404103" y="389402"/>
            <a:ext cx="750532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Престольный праздник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14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896293" y="2570890"/>
            <a:ext cx="5441133" cy="402879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06201" y="561315"/>
            <a:ext cx="443619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этап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флористического материала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6042400" y="506994"/>
            <a:ext cx="5564144" cy="393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21751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Желтый и оранжевый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311</TotalTime>
  <Words>95</Words>
  <Application>Microsoft Office PowerPoint</Application>
  <PresentationFormat>Произвольный</PresentationFormat>
  <Paragraphs>31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Легкий дым</vt:lpstr>
      <vt:lpstr>«Флористическое убранство храма. Теория и практика» </vt:lpstr>
      <vt:lpstr>Задачи:</vt:lpstr>
      <vt:lpstr>Семь цветов богослужебных облачений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«Флористическое убранство храма. Теория и практика» </dc:title>
  <dc:creator>Ангелина Косолапова</dc:creator>
  <cp:lastModifiedBy>Медиа</cp:lastModifiedBy>
  <cp:revision>22</cp:revision>
  <dcterms:created xsi:type="dcterms:W3CDTF">2015-03-25T09:26:52Z</dcterms:created>
  <dcterms:modified xsi:type="dcterms:W3CDTF">2015-04-08T08:23:21Z</dcterms:modified>
</cp:coreProperties>
</file>