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83" d="100"/>
          <a:sy n="83" d="100"/>
        </p:scale>
        <p:origin x="145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169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975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230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5723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119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7126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0314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8655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497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135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0012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304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9164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452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023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311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542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133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1066182"/>
            <a:ext cx="7929618" cy="797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Областная научно-практическая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конференция  для школьников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«Кирилло-Мефодиевские чтения»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Значение примет и суеверий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жизни человека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Работу выполнил: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Кулаков Иван 14 лет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100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100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100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100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100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100" b="1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100" b="1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100" b="1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lang="ru-RU" sz="1100" b="1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Благодарю за внимание.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28141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196752"/>
            <a:ext cx="7632847" cy="4896544"/>
          </a:xfrm>
        </p:spPr>
        <p:txBody>
          <a:bodyPr>
            <a:normAutofit fontScale="85000" lnSpcReduction="20000"/>
          </a:bodyPr>
          <a:lstStyle/>
          <a:p>
            <a:pPr algn="just">
              <a:spcBef>
                <a:spcPts val="0"/>
              </a:spcBef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Изучить особенности примет и суеверий и найти отличия между ними.</a:t>
            </a:r>
          </a:p>
          <a:p>
            <a:pPr algn="just">
              <a:spcBef>
                <a:spcPts val="0"/>
              </a:spcBef>
              <a:buNone/>
            </a:pP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0"/>
              </a:spcBef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1. Изучить историю происхождения примет и суеверий.</a:t>
            </a:r>
          </a:p>
          <a:p>
            <a:pPr lvl="0" algn="just">
              <a:spcBef>
                <a:spcPts val="0"/>
              </a:spcBef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2. Узнать, что собой представляют приметы и суеверия и проанализировать, чем они отличаются между собой </a:t>
            </a:r>
          </a:p>
          <a:p>
            <a:pPr lvl="0" algn="just">
              <a:spcBef>
                <a:spcPts val="0"/>
              </a:spcBef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3. Выявить отношение православной церкви к приметам и суевериям.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209407"/>
          </a:xfrm>
        </p:spPr>
        <p:txBody>
          <a:bodyPr>
            <a:normAutofit fontScale="90000"/>
          </a:bodyPr>
          <a:lstStyle/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2276871"/>
            <a:ext cx="7344815" cy="4104457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Примета: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устойчивая связь двух явлений объективной действительности, одно из которых понимается как знак, а второе — как его толкование, обычно в виде прогноза на будущее. 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785471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Примеры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примет: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772816"/>
            <a:ext cx="7560841" cy="4320480"/>
          </a:xfrm>
        </p:spPr>
        <p:txBody>
          <a:bodyPr>
            <a:noAutofit/>
          </a:bodyPr>
          <a:lstStyle/>
          <a:p>
            <a:pPr algn="just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«Серёжки на клёнах — сей свеклу»</a:t>
            </a:r>
          </a:p>
          <a:p>
            <a:pPr algn="just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«Зацвела фиалка — сей морковь и петрушку»</a:t>
            </a:r>
          </a:p>
          <a:p>
            <a:pPr algn="just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«Если лист берёзы развернётся полностью — можно сажать картофель»</a:t>
            </a:r>
          </a:p>
          <a:p>
            <a:pPr algn="just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«Ласточки летают низко - перед дождем»</a:t>
            </a:r>
          </a:p>
          <a:p>
            <a:pPr algn="just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«Цветы закрываются – к дождю» </a:t>
            </a:r>
          </a:p>
          <a:p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353423"/>
          </a:xfrm>
        </p:spPr>
        <p:txBody>
          <a:bodyPr>
            <a:normAutofit fontScale="90000"/>
          </a:bodyPr>
          <a:lstStyle/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700808"/>
            <a:ext cx="7920880" cy="4680519"/>
          </a:xfrm>
        </p:spPr>
        <p:txBody>
          <a:bodyPr>
            <a:normAutofit lnSpcReduction="10000"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Суеверие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буквально понимается как суетное, тщетное, т. е. ложное верование. По своей сути, суеверия, это своего рода закамуфлированная, суррогатная «религия», основанием для которой является вера в необъяснимое и сверхъестественное.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85747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Примеры суеверий: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620688"/>
            <a:ext cx="7488832" cy="590465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«Черная кошка перебежала дорогу – к неудаче».</a:t>
            </a:r>
          </a:p>
          <a:p>
            <a:pPr marL="0" indent="0" algn="just">
              <a:spcBef>
                <a:spcPts val="0"/>
              </a:spcBef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«Если во время церемонии погасла свеча – рядом злые духи».</a:t>
            </a:r>
          </a:p>
          <a:p>
            <a:pPr marL="0" indent="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«Упала вилка- кто-то придет».</a:t>
            </a:r>
          </a:p>
          <a:p>
            <a:pPr marL="0" indent="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«Мужу и жене нельзя вместе фотографироваться - к расставанию». 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620689"/>
            <a:ext cx="6798734" cy="86409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Высказывания выдающихся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мыслителей: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12776"/>
            <a:ext cx="7776864" cy="4824536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Платон: «Человек, поглупевший от суеверия есть презреннейший из людей».</a:t>
            </a:r>
          </a:p>
          <a:p>
            <a:pPr marL="0" indent="0" algn="just">
              <a:buNone/>
            </a:pP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Жан Жак Руссо: «Суеверие одно из ужаснейших бичей рода»</a:t>
            </a:r>
          </a:p>
          <a:p>
            <a:pPr algn="just"/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Эмиль Золя: «Суеверие опасно, допускать его существование – в этом даже есть известная трусость. Относится к нему терпимо – не значит ли это навсегда примириться с невежеством, возродить мрак средневековья? Суеверие ослабляет , оглупляет»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buFont typeface="+mj-lt"/>
              <a:buAutoNum type="arabicPeriod"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64145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Цитаты из Священного Писания.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7992888" cy="577697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«Негодных же и бабьих басен отвращайся, а упражняй себя в благочестии» (1Тим. 4:7).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должен находиться у тебя проводящий сына своего или дочь       свою чрез огонь, прорицатель, гадатель,           ворожея, чародей,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обаятель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вызывающий  духов, волшебник и вопрошающий мертвых; ибо   мерзок пред Господом всякий, делающий это, и за сии-то мерзости Господь Бог твой изгоняет их  от лица твоего; будь непорочен пред Господом Богом твоим; ибо народы сии, которых ты изгоняешь, слушают гадателей и прорицателей, а тебе не то дал Господь Бог   твой» (Втор. 18:10-14)</a:t>
            </a:r>
          </a:p>
          <a:p>
            <a:pPr marL="514350" indent="-514350">
              <a:buFont typeface="+mj-lt"/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276872"/>
            <a:ext cx="7848871" cy="432048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Проведя сравнительный анализ между приметами и суевериями, я убедился в том, что примета отличается от суеверия: примета —это знание определенных метеорологических и климатических наблюдений, а суеверие — это страх перед непознанным, рожденный невежеством.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1727</TotalTime>
  <Words>469</Words>
  <Application>Microsoft Office PowerPoint</Application>
  <PresentationFormat>Экран (4:3)</PresentationFormat>
  <Paragraphs>74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Cambria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Примеры примет:</vt:lpstr>
      <vt:lpstr>Презентация PowerPoint</vt:lpstr>
      <vt:lpstr>Примеры суеверий:</vt:lpstr>
      <vt:lpstr>Высказывания выдающихся  мыслителей:</vt:lpstr>
      <vt:lpstr>Цитаты из Священного Писания. </vt:lpstr>
      <vt:lpstr>Заключение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IVAN</dc:creator>
  <cp:lastModifiedBy>Windows User</cp:lastModifiedBy>
  <cp:revision>52</cp:revision>
  <dcterms:created xsi:type="dcterms:W3CDTF">2018-03-20T11:18:26Z</dcterms:created>
  <dcterms:modified xsi:type="dcterms:W3CDTF">2018-03-22T05:27:33Z</dcterms:modified>
</cp:coreProperties>
</file>