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63" r:id="rId3"/>
    <p:sldId id="261" r:id="rId4"/>
    <p:sldId id="259" r:id="rId5"/>
    <p:sldId id="257" r:id="rId6"/>
    <p:sldId id="258" r:id="rId7"/>
    <p:sldId id="260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7" autoAdjust="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25.03.2015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692696"/>
            <a:ext cx="7772400" cy="2952328"/>
          </a:xfrm>
        </p:spPr>
        <p:txBody>
          <a:bodyPr>
            <a:noAutofit/>
          </a:bodyPr>
          <a:lstStyle/>
          <a:p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/>
            </a:r>
            <a:b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Иконы Божией </a:t>
            </a:r>
            <a:r>
              <a:rPr lang="ru-RU" sz="48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Матери на войне.</a:t>
            </a:r>
            <a:endParaRPr lang="ru-RU" sz="48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059832" y="2636912"/>
            <a:ext cx="5176664" cy="3672408"/>
          </a:xfrm>
        </p:spPr>
        <p:txBody>
          <a:bodyPr>
            <a:noAutofit/>
          </a:bodyPr>
          <a:lstStyle/>
          <a:p>
            <a:pPr algn="r"/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endParaRPr lang="ru-RU" sz="2800" dirty="0" smtClean="0">
              <a:ln w="18415" cmpd="sng">
                <a:solidFill>
                  <a:srgbClr val="FFFFFF"/>
                </a:solidFill>
                <a:prstDash val="solid"/>
              </a:ln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Николаев Матвей,13 лет</a:t>
            </a:r>
            <a:r>
              <a:rPr lang="ru-RU" sz="2800" dirty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Воскресная школа </a:t>
            </a:r>
          </a:p>
          <a:p>
            <a:pPr algn="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храма Александра Невского.</a:t>
            </a:r>
          </a:p>
        </p:txBody>
      </p:sp>
    </p:spTree>
    <p:extLst>
      <p:ext uri="{BB962C8B-B14F-4D97-AF65-F5344CB8AC3E}">
        <p14:creationId xmlns:p14="http://schemas.microsoft.com/office/powerpoint/2010/main" val="2496382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04664"/>
            <a:ext cx="7772400" cy="1800200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Цель:</a:t>
            </a:r>
            <a:r>
              <a:rPr lang="ru-RU" sz="3600" dirty="0" smtClean="0"/>
              <a:t> </a:t>
            </a:r>
            <a:r>
              <a:rPr lang="ru-RU" sz="2400" dirty="0" smtClean="0"/>
              <a:t>Найти доказательства того, что </a:t>
            </a:r>
            <a:r>
              <a:rPr lang="ru-RU" sz="2400" dirty="0"/>
              <a:t>ч</a:t>
            </a:r>
            <a:r>
              <a:rPr lang="ru-RU" sz="2400" dirty="0" smtClean="0"/>
              <a:t>ерез обращение к иконам Божией Матери воины получали Божию помощь, и что этот факт оказывал влияние на исход войны.</a:t>
            </a:r>
            <a:endParaRPr lang="ru-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276872"/>
            <a:ext cx="7920880" cy="3312368"/>
          </a:xfrm>
        </p:spPr>
        <p:txBody>
          <a:bodyPr>
            <a:normAutofit/>
          </a:bodyPr>
          <a:lstStyle/>
          <a:p>
            <a:pPr algn="l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Задачи:</a:t>
            </a:r>
          </a:p>
          <a:p>
            <a:pPr algn="l"/>
            <a:r>
              <a:rPr lang="ru-RU" sz="2400" dirty="0" smtClean="0"/>
              <a:t> 1. Познакомиться </a:t>
            </a:r>
            <a:r>
              <a:rPr lang="ru-RU" sz="2400" dirty="0"/>
              <a:t>с историей появления чудотворных икон;</a:t>
            </a:r>
          </a:p>
          <a:p>
            <a:pPr algn="l"/>
            <a:r>
              <a:rPr lang="ru-RU" sz="2400" dirty="0" smtClean="0"/>
              <a:t> 2. Изучить </a:t>
            </a:r>
            <a:r>
              <a:rPr lang="ru-RU" sz="2400" dirty="0"/>
              <a:t>битвы, в которых обращение к чудотворным иконам Богородицы сыграли  роль</a:t>
            </a:r>
            <a:r>
              <a:rPr lang="ru-RU" sz="2400" dirty="0" smtClean="0"/>
              <a:t>;</a:t>
            </a:r>
          </a:p>
          <a:p>
            <a:pPr algn="l"/>
            <a:r>
              <a:rPr lang="ru-RU" sz="2400" dirty="0" smtClean="0"/>
              <a:t> 3. Проанализировать </a:t>
            </a:r>
            <a:r>
              <a:rPr lang="ru-RU" sz="2400" dirty="0"/>
              <a:t>отношение солдат и полководцев к этим иконам.</a:t>
            </a:r>
          </a:p>
          <a:p>
            <a:pPr marL="342900" indent="-342900">
              <a:buFont typeface="Courier New" panose="02070309020205020404" pitchFamily="49" charset="0"/>
              <a:buChar char="o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44127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Смоленская икона Божьей Матери</a:t>
            </a:r>
            <a:endParaRPr lang="ru-RU" dirty="0"/>
          </a:p>
        </p:txBody>
      </p:sp>
      <p:pic>
        <p:nvPicPr>
          <p:cNvPr id="1027" name="Picture 3" descr="C:\Users\User\Desktop\ветераны\смоленская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43514"/>
            <a:ext cx="2867715" cy="37444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9" name="Picture 5" descr="C:\Users\User\Desktop\ветераны\перед бородинским сражением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2636912"/>
            <a:ext cx="5312236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9" name="TextBox 8"/>
          <p:cNvSpPr txBox="1"/>
          <p:nvPr/>
        </p:nvSpPr>
        <p:spPr>
          <a:xfrm>
            <a:off x="3563888" y="6265788"/>
            <a:ext cx="52806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Молебен  на позициях перед Бородинской битвой.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16390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988840"/>
            <a:ext cx="2347772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Порт-Артурская икона Божьей Матери</a:t>
            </a:r>
            <a:endParaRPr lang="ru-RU" dirty="0"/>
          </a:p>
        </p:txBody>
      </p:sp>
      <p:pic>
        <p:nvPicPr>
          <p:cNvPr id="4098" name="Picture 2" descr="C:\Users\User\Desktop\ветераны\БИТВА ПОРТ АРТУРА.jpg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2780928"/>
            <a:ext cx="5402188" cy="3035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219644" y="6124654"/>
            <a:ext cx="38026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Битва в Порт – Артуре (фото 1904г.)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449186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132856"/>
            <a:ext cx="3096344" cy="37156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Казанская икона Божьей Матери</a:t>
            </a:r>
            <a:endParaRPr lang="ru-RU" dirty="0"/>
          </a:p>
        </p:txBody>
      </p:sp>
      <p:pic>
        <p:nvPicPr>
          <p:cNvPr id="2050" name="Picture 2" descr="C:\Users\User\Desktop\ветераны\битва за москву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780928"/>
            <a:ext cx="4492499" cy="335012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716016" y="6318487"/>
            <a:ext cx="31774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Битва за Москву (фото 1941г.)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922591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Икона «Знамение»</a:t>
            </a:r>
            <a:endParaRPr lang="ru-RU" dirty="0"/>
          </a:p>
        </p:txBody>
      </p:sp>
      <p:pic>
        <p:nvPicPr>
          <p:cNvPr id="3074" name="Picture 2" descr="C:\Users\User\Desktop\ветераны\битва новгородцев с суздальцами 15 в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713754"/>
            <a:ext cx="4593210" cy="32346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4347057" y="6177190"/>
            <a:ext cx="4402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Битва новгородцев с суздальцами  (Х</a:t>
            </a:r>
            <a:r>
              <a:rPr lang="en-US" dirty="0" smtClean="0"/>
              <a:t>V </a:t>
            </a:r>
            <a:r>
              <a:rPr lang="ru-RU" dirty="0" smtClean="0"/>
              <a:t>В.)</a:t>
            </a:r>
            <a:endParaRPr lang="ru-RU" dirty="0"/>
          </a:p>
        </p:txBody>
      </p:sp>
      <p:pic>
        <p:nvPicPr>
          <p:cNvPr id="3075" name="Picture 3" descr="C:\Users\User\Desktop\ветераны\iзнамение 2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59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88840"/>
            <a:ext cx="3057876" cy="33237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9566259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27422"/>
            <a:ext cx="2483633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Касперовская икона Божьей Матери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004048" y="6094976"/>
            <a:ext cx="3153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Оборона Севастополя.</a:t>
            </a:r>
            <a:endParaRPr lang="ru-RU" dirty="0"/>
          </a:p>
        </p:txBody>
      </p:sp>
      <p:pic>
        <p:nvPicPr>
          <p:cNvPr id="1027" name="Picture 3" descr="C:\Users\User\Desktop\матвей\чудотворные иконы\севастополь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8173" y="1556792"/>
            <a:ext cx="5753100" cy="439248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39673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2564904"/>
            <a:ext cx="5637746" cy="374186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Спасибо за внимание!</a:t>
            </a:r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92724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296</TotalTime>
  <Words>137</Words>
  <Application>Microsoft Office PowerPoint</Application>
  <PresentationFormat>Экран (4:3)</PresentationFormat>
  <Paragraphs>22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Волна</vt:lpstr>
      <vt:lpstr>            Иконы Божией Матери на войне.</vt:lpstr>
      <vt:lpstr>Цель: Найти доказательства того, что через обращение к иконам Божией Матери воины получали Божию помощь, и что этот факт оказывал влияние на исход войны.</vt:lpstr>
      <vt:lpstr>Смоленская икона Божьей Матери</vt:lpstr>
      <vt:lpstr>Порт-Артурская икона Божьей Матери</vt:lpstr>
      <vt:lpstr>Казанская икона Божьей Матери</vt:lpstr>
      <vt:lpstr>Икона «Знамение»</vt:lpstr>
      <vt:lpstr>Касперовская икона Божьей Матери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Иконы Божей Матери и их влияние на исход войн.</dc:title>
  <dc:creator>User</dc:creator>
  <cp:lastModifiedBy>User</cp:lastModifiedBy>
  <cp:revision>44</cp:revision>
  <dcterms:created xsi:type="dcterms:W3CDTF">2015-03-22T06:36:38Z</dcterms:created>
  <dcterms:modified xsi:type="dcterms:W3CDTF">2015-03-25T12:41:40Z</dcterms:modified>
</cp:coreProperties>
</file>