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080" r:id="rId1"/>
  </p:sldMasterIdLst>
  <p:notesMasterIdLst>
    <p:notesMasterId r:id="rId12"/>
  </p:notesMasterIdLst>
  <p:handoutMasterIdLst>
    <p:handoutMasterId r:id="rId13"/>
  </p:handoutMasterIdLst>
  <p:sldIdLst>
    <p:sldId id="273" r:id="rId2"/>
    <p:sldId id="275" r:id="rId3"/>
    <p:sldId id="274" r:id="rId4"/>
    <p:sldId id="276" r:id="rId5"/>
    <p:sldId id="283" r:id="rId6"/>
    <p:sldId id="278" r:id="rId7"/>
    <p:sldId id="279" r:id="rId8"/>
    <p:sldId id="284" r:id="rId9"/>
    <p:sldId id="277" r:id="rId10"/>
    <p:sldId id="28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8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341" autoAdjust="0"/>
    <p:restoredTop sz="84043" autoAdjust="0"/>
  </p:normalViewPr>
  <p:slideViewPr>
    <p:cSldViewPr>
      <p:cViewPr varScale="1">
        <p:scale>
          <a:sx n="58" d="100"/>
          <a:sy n="58" d="100"/>
        </p:scale>
        <p:origin x="-78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-366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A9390-306B-42E4-B4AD-D92041D9F9DC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12C7E-80BA-4455-AD99-51B5A5F2B8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BD656-5EDC-40C0-A6C3-082F0D490211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CFC7A-BFEC-40EB-87B8-B92C7EA548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моей работы узнать, почему Николая Чудотворца  называют покровителем путешественников.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Чтобы выполнить эту работу я поставил перед собой следующие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задачи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Изучить житие святого Николая,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 жития святого Николая выбрать факты его помощи путешествующим;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из современных источников найти случаи чудесной помощи и заступничества святого Николая;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Эта тема очень актуальна тем, что сейчас очень много людей путешествуют. Люди путешествуют и по воде, и по горам, в небе и даже в космосе! А так как любое путешествие связано с непредсказуемыми рискованными ситуациями, то для каждого человека важно знать, как и к кому обращаться за помощью.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FC7A-BFEC-40EB-87B8-B92C7EA548C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Николай Чудотворец еще при своей земной жизни начал творить чудеса. Однажды святой Николай  собрался в Палестину, чтобы поклониться святым местам. Угодник Божий, провидев беду, возвестил корабельщикам, что скоро начнется сильная буря. И когда она началась, то мореплаватели пришли в ужас и единственное средство к своему спасению видели в помощи святого Угодника, к которому и обратились с мольбой. Тотчас море успокоилось, настала великая тишина, и всеобщая скорбь превратилась в радость.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FC7A-BFEC-40EB-87B8-B92C7EA548C7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Святой Николай Чудотворец родился в 234 году в городе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Патаре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Ликийской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области. Плод долгих молитв к Господу бездетных родителей Феофана 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Нонны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младенец Николай, со дня своего рождения явил людям свет своей будущей славы великого чудотворца. Мать его,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Нонна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после родов сразу исцелилась от болезни. Новорожденный младенец еще в купели крещения простоял на ногах три часа, никем не поддерживаемый, воздавая этим честь Пресвятой Троице. Уже во младенчестве он начал жизнь постническую, принимал молоко матери по средам и пятницам лишь один раз в день, после вечерних молитв родителей. Дядя его, епископ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Патарский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Николай, радуясь духовным успехам и высокому благочестию племянника, поставил его во чтеца, а затем возвел Николая в сан священника, сделав его своим помощником и поручив ему говорить поучения пастве. Служа Господу, юноша горел духом, а опытностью в вопросах веры был подобен старцу, чем вызывал удивление и глубокое уважение верующих.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FC7A-BFEC-40EB-87B8-B92C7EA548C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После этого одному из корабельщиков нужно было подняться на верх мачты. Спускаясь оттуда, он оборвался и упав на середину корабля, убился до смерти. Святой Николай, тотчас воскресил его своею молитвою, и корабельщик ожил. После этого, подняв все паруса, путники продолжали благополучно свое плавание при попутном ветре и спокойно пристали к берегу. Но и по преставлении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свт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Николай не оставляет путешествующих без своего попечения. Особенно часто к нему обращаются мореплаватели, которым угрожает потопление или кораблекрушение. </a:t>
            </a:r>
          </a:p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FC7A-BFEC-40EB-87B8-B92C7EA548C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 в благодарность за спасение Небесному покровителю путешествующих строится множество храмов. Например, в Иркутской области, в поселке Листвянка построен храм купцом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Ксенафонтом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Сибиряковым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честь Николая Чудотворца. Существует предание, что К.Сибиряков однажды попал в бурю на Байкале и дал обет построить этот храм если останется жив. Храм осветили в 1844 году.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FC7A-BFEC-40EB-87B8-B92C7EA548C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Одним из путешественников, почитающих Николая Чудотворца является современный знаменитый путешественник Федор Конюхов. Федор Конюхов – капитан дальнего плавания, яхтсмен, первый россиянин, побывавший на Южном и Северном полюсах и Эвересте. Совершил 8 восхождений на высочайшие вершины мира. Участвовал в 11-ти полярных экспедициях.  На вопрос как это ему удается он говорит, что только через веру в Бога. Он  почитает Николая Угодника и его металлическая икона всегда при Федоре, он даже  пришил ее к своему жилету. Вот как он это рассказывает случай, в котором ему помог Николай угодник:</a:t>
            </a:r>
          </a:p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«Это случилось во время одиночного кругосветного путешествия на яхте. Я попал в ураган «Даниэль» (скорость ветра 130 миль в час), мои шансы выжить были равны нулю. Яхта теряет управление и ложится на бок, из люка выбраться уже нельзя. Внутри всё вверх дном, 120 литров солярки вылилось вовнутрь… Все книги, продукты, всё, что есть – смешано, воды по пояс, солярка начинает разъедать всю одежду. Вода сбивается с соляркой в желчь, дышать невозможно и меня ждет медленная смерть от удушья. Я забираюсь в нишу, где больше воздуха и начинаю молиться Николаю чудотворцу… и на вторые сутки сама яхта вдруг снова перевернулась и встала на место».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FC7A-BFEC-40EB-87B8-B92C7EA548C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Небесный покровитель российских космонавтов тоже Николай Чудотворец. На МКС есть храм освященный в 2010г. В честь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свт.Николая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в котором кроме икон Николая Чудотворца, хранятся реликвии, связанные с памятью Святителя – миро, и часть ковчега, в котором мощи Св.Николая были доставлены 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Бари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1087 году. В 2010г. руководство города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Бари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(этот город побратим Звездного городка) и монахи-доминиканцы - хранители Базилики во имя Святителя Николая в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Бари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передали эти реликвии в подарок Храму Звёздного городка. Эту часть ковчега брал с собой в космос космонавт Фёдор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Юрчихин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FC7A-BFEC-40EB-87B8-B92C7EA548C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 еще одном случае спасения я узнал из интернета: В Эгейском море, всего в пяти километрах от острова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Парос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затонул корабль. Некоторые пассажиры успели броситься в бушующие волны. Среди них оказалась одна женщина лет пятидесяти. Не умея плавать, она, конечно, стала тонуть, но при этом начала громко взывать: «Святитель Николай, помоги мне, я не хочу умирать!» Вдруг к тонущей женщине подплыла лодка, в которой она спаслась. Обо всем этом она сообщила по телевидению. Таким образом, телезрители стали свидетелями живой веры этой женщины, молитва которой достигла небес и она получила скорую помощь святителя Николая.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FC7A-BFEC-40EB-87B8-B92C7EA548C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Подобных примеров встречается великое множество во все времена.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Свт</a:t>
            </a:r>
            <a:r>
              <a:rPr lang="ru-RU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Николай является покровителем всех путешественников, водителей, моряков, лётчиков и просто людей, находящихся в дороге и почитающих Николая Чудотворца.</a:t>
            </a:r>
            <a:endParaRPr lang="ru-RU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CFC7A-BFEC-40EB-87B8-B92C7EA548C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ransition spd="med">
    <p:wip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fp=3&amp;uinfo=ww-1072-wh-636-fw-847-fh-448-pd-1&amp;p=3&amp;text=%D0%9D%D0%B8%D0%BA%D0%BE%D0%BB%D0%B0%D0%B9%20%D0%A7%D1%83%D0%B4%D0%BE%D1%82%D0%B2%D0%BE%D1%80%D0%B5%D1%86&amp;noreask=1&amp;pos=114&amp;rpt=simage&amp;lr=63&amp;img_url=http://www.museum.ru/imgB.asp?2759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nature.baikal.ru/phs/ph.shtml?id=17647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vmir.ru/wp-content/uploads/2010/05/Boatblessing.jp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28794" y="500042"/>
            <a:ext cx="5857916" cy="500066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Николай </a:t>
            </a:r>
            <a:r>
              <a:rPr lang="ru-RU" sz="4000" b="1" dirty="0" smtClean="0"/>
              <a:t>Чудотворец</a:t>
            </a:r>
            <a:endParaRPr lang="ru-RU" sz="4000" b="1" dirty="0" smtClean="0"/>
          </a:p>
          <a:p>
            <a:r>
              <a:rPr lang="ru-RU" sz="4000" b="1" dirty="0" smtClean="0"/>
              <a:t>покровитель путешествующих</a:t>
            </a:r>
            <a:endParaRPr lang="ru-RU" sz="4000" b="1" dirty="0"/>
          </a:p>
        </p:txBody>
      </p:sp>
      <p:pic>
        <p:nvPicPr>
          <p:cNvPr id="18" name="Рисунок 17" descr="894428834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6558" r="6558"/>
          <a:stretch>
            <a:fillRect/>
          </a:stretch>
        </p:blipFill>
        <p:spPr>
          <a:xfrm>
            <a:off x="2571736" y="2500306"/>
            <a:ext cx="4272571" cy="3312367"/>
          </a:xfr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714480" y="5842337"/>
            <a:ext cx="61436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Arial" pitchFamily="34" charset="0"/>
                <a:ea typeface="Times New Roman" pitchFamily="18" charset="0"/>
              </a:rPr>
              <a:t>Работу выполнил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212121"/>
                </a:solidFill>
                <a:latin typeface="Arial" pitchFamily="34" charset="0"/>
              </a:rPr>
              <a:t>Ученик 4  класса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Arial" pitchFamily="34" charset="0"/>
              </a:rPr>
              <a:t>Постолов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212121"/>
                </a:solidFill>
                <a:effectLst/>
                <a:latin typeface="Arial" pitchFamily="34" charset="0"/>
              </a:rPr>
              <a:t> Марк.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0" y="1298289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ea typeface="Times New Roman" pitchFamily="18" charset="0"/>
              </a:rPr>
              <a:t>Благодарю за внимание!</a:t>
            </a:r>
            <a:endParaRPr kumimoji="0" lang="ru-RU" sz="9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 spd="med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" y="571480"/>
            <a:ext cx="885828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моей работы узнать, почему Николая Чудотворца  называют покровителем путешественников.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Задачи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изучить житие святого Николая;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из жития святого Николая выбрать факты его помощи путешествующим;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- из современных источников найти случаи чудесной помощи и заступничества святого Николая.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cirota.ru/forum/images/93/93639.jpe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908720"/>
            <a:ext cx="4392488" cy="568863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643174" y="332656"/>
            <a:ext cx="45005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Святой Николай Чудотворец </a:t>
            </a:r>
            <a:endParaRPr lang="ru-RU" sz="2400" b="1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rticle_122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11480"/>
            <a:ext cx="9144000" cy="6035040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Церковь в Листвянке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-315416"/>
            <a:ext cx="6543675" cy="73152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85728"/>
            <a:ext cx="21957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Храм в Листвянке, </a:t>
            </a:r>
            <a:r>
              <a:rPr lang="ru-RU" sz="2000" dirty="0" smtClean="0"/>
              <a:t>построен  известным иркутским купцом Ксенофонтом Сибиряковым </a:t>
            </a:r>
            <a:endParaRPr lang="ru-RU" sz="20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pravmir.ru/wp-content/uploads/2010/05/Boatblessing-580x43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395" y="928670"/>
            <a:ext cx="8592077" cy="5596674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87152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Знаменитый путешественник </a:t>
            </a:r>
            <a:r>
              <a:rPr lang="ru-RU" sz="2400" b="1" dirty="0" smtClean="0">
                <a:ea typeface="Times New Roman" pitchFamily="18" charset="0"/>
                <a:cs typeface="Arial" pitchFamily="34" charset="0"/>
              </a:rPr>
              <a:t>Федор Конюхов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</a:t>
            </a:r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на яхте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после кругосветного путешествия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9e9b44ab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2793" y="785794"/>
            <a:ext cx="6719687" cy="494746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10800000" flipV="1">
            <a:off x="0" y="964428"/>
            <a:ext cx="226774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Космонавт </a:t>
            </a:r>
          </a:p>
          <a:p>
            <a:pPr algn="ctr"/>
            <a:r>
              <a:rPr lang="ru-RU" sz="2400" b="1" dirty="0" smtClean="0"/>
              <a:t>Юрий Лончаков </a:t>
            </a:r>
          </a:p>
          <a:p>
            <a:pPr algn="ctr"/>
            <a:r>
              <a:rPr lang="ru-RU" sz="2400" b="1" dirty="0" smtClean="0"/>
              <a:t>с иконой Николая</a:t>
            </a:r>
          </a:p>
          <a:p>
            <a:pPr algn="ctr"/>
            <a:r>
              <a:rPr lang="ru-RU" sz="2400" b="1" dirty="0" smtClean="0"/>
              <a:t>Чудотворца </a:t>
            </a:r>
          </a:p>
          <a:p>
            <a:pPr algn="ctr"/>
            <a:r>
              <a:rPr lang="ru-RU" sz="2400" b="1" dirty="0" smtClean="0"/>
              <a:t>на </a:t>
            </a:r>
            <a:r>
              <a:rPr lang="ru-RU" sz="2200" b="1" dirty="0" smtClean="0"/>
              <a:t>космическом</a:t>
            </a:r>
            <a:r>
              <a:rPr lang="ru-RU" sz="2400" b="1" dirty="0" smtClean="0"/>
              <a:t> корабле.</a:t>
            </a:r>
          </a:p>
          <a:p>
            <a:pPr algn="ctr"/>
            <a:r>
              <a:rPr lang="ru-RU" sz="2400" b="1" dirty="0" smtClean="0"/>
              <a:t>В </a:t>
            </a:r>
            <a:r>
              <a:rPr lang="ru-RU" sz="2000" b="1" dirty="0" smtClean="0"/>
              <a:t>иллюминаторе</a:t>
            </a:r>
            <a:r>
              <a:rPr lang="ru-RU" sz="2400" b="1" dirty="0" smtClean="0"/>
              <a:t> видна земля</a:t>
            </a:r>
          </a:p>
          <a:p>
            <a:pPr algn="ctr"/>
            <a:r>
              <a:rPr lang="ru-RU" b="1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:\Фотки\Gentile_da_Fabriano_06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32655"/>
            <a:ext cx="8429684" cy="641551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944288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191519"/>
            <a:ext cx="4810195" cy="6403573"/>
          </a:xfrm>
          <a:prstGeom prst="rect">
            <a:avLst/>
          </a:prstGeom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2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DF59C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512</TotalTime>
  <Words>923</Words>
  <Application>Microsoft Office PowerPoint</Application>
  <PresentationFormat>Экран (4:3)</PresentationFormat>
  <Paragraphs>47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Пересвет и Ослябя</dc:title>
  <dc:creator>R12D12</dc:creator>
  <cp:lastModifiedBy>Пользователь</cp:lastModifiedBy>
  <cp:revision>70</cp:revision>
  <dcterms:created xsi:type="dcterms:W3CDTF">2013-03-25T06:44:06Z</dcterms:created>
  <dcterms:modified xsi:type="dcterms:W3CDTF">2014-04-02T05:25:27Z</dcterms:modified>
</cp:coreProperties>
</file>